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9F97-FC87-6743-88E2-FB6590724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980C-4CDA-254C-8E9E-1CAF1CBEC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E0F8-362E-C045-A533-A7C3F426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88EF-9059-C445-982C-85DD7BB83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0714"/>
            <a:ext cx="9601200" cy="54972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Control the visibility of elements, without modifying their display, with visibility utilities.</a:t>
            </a:r>
          </a:p>
          <a:p>
            <a:pPr marL="0" indent="0">
              <a:buNone/>
            </a:pPr>
            <a:r>
              <a:rPr lang="en-US" dirty="0"/>
              <a:t>Set the visibility of elements with our visibility utilities. These utility classes do not modify the display value at all and do not affect layout – .invisible elements still take up space in the page.</a:t>
            </a:r>
          </a:p>
          <a:p>
            <a:r>
              <a:rPr lang="en-US" dirty="0"/>
              <a:t>Apply .visible or .invisible as needed.</a:t>
            </a:r>
          </a:p>
          <a:p>
            <a:pPr marL="0" indent="0">
              <a:buNone/>
            </a:pPr>
            <a:r>
              <a:rPr lang="en-US" dirty="0"/>
              <a:t>&lt;div class="visible"&gt;...&lt;/div&gt;</a:t>
            </a:r>
          </a:p>
          <a:p>
            <a:pPr marL="0" indent="0">
              <a:buNone/>
            </a:pPr>
            <a:r>
              <a:rPr lang="en-US" dirty="0"/>
              <a:t> &lt;div class="invisible"&gt;...&lt;/div&gt; </a:t>
            </a:r>
          </a:p>
          <a:p>
            <a:pPr marL="0" indent="0">
              <a:buNone/>
            </a:pPr>
            <a:r>
              <a:rPr lang="en-US" dirty="0"/>
              <a:t>In CSS:</a:t>
            </a:r>
          </a:p>
          <a:p>
            <a:pPr marL="0" indent="0">
              <a:buNone/>
            </a:pPr>
            <a:r>
              <a:rPr lang="en-US" dirty="0"/>
              <a:t>.visible { </a:t>
            </a:r>
          </a:p>
          <a:p>
            <a:pPr marL="0" indent="0">
              <a:buNone/>
            </a:pPr>
            <a:r>
              <a:rPr lang="en-US" dirty="0"/>
              <a:t>visibility: visible !important;</a:t>
            </a:r>
          </a:p>
          <a:p>
            <a:pPr marL="0" indent="0">
              <a:buNone/>
            </a:pPr>
            <a:r>
              <a:rPr lang="en-US" dirty="0"/>
              <a:t> } </a:t>
            </a:r>
          </a:p>
          <a:p>
            <a:pPr marL="0" indent="0">
              <a:buNone/>
            </a:pPr>
            <a:r>
              <a:rPr lang="en-US" dirty="0"/>
              <a:t>.invisible { </a:t>
            </a:r>
          </a:p>
          <a:p>
            <a:pPr marL="0" indent="0">
              <a:buNone/>
            </a:pPr>
            <a:r>
              <a:rPr lang="en-US" dirty="0"/>
              <a:t>visibility: hidden !important;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437221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</TotalTime>
  <Words>110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visibility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visibility</dc:title>
  <dc:creator>Microsoft Office User</dc:creator>
  <cp:lastModifiedBy>Microsoft Office User</cp:lastModifiedBy>
  <cp:revision>2</cp:revision>
  <dcterms:created xsi:type="dcterms:W3CDTF">2021-08-12T08:37:21Z</dcterms:created>
  <dcterms:modified xsi:type="dcterms:W3CDTF">2021-08-12T09:03:58Z</dcterms:modified>
</cp:coreProperties>
</file>