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2"/>
  </p:notesMasterIdLst>
  <p:handoutMasterIdLst>
    <p:handoutMasterId r:id="rId33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  <p:sldId id="341" r:id="rId30"/>
    <p:sldId id="342" r:id="rId3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>
        <p:scale>
          <a:sx n="100" d="100"/>
          <a:sy n="100" d="100"/>
        </p:scale>
        <p:origin x="858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TypeScript</a:t>
            </a:r>
            <a:endParaRPr lang="en-US" altLang="zh-TW" b="1" dirty="0"/>
          </a:p>
          <a:p>
            <a:pPr algn="ctr"/>
            <a:r>
              <a:rPr lang="en-US" altLang="zh-TW" b="1" dirty="0"/>
              <a:t>(Component)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HTML</a:t>
            </a:r>
          </a:p>
          <a:p>
            <a:pPr algn="ctr"/>
            <a:r>
              <a:rPr lang="en-US" altLang="zh-TW" b="1" dirty="0"/>
              <a:t>(Template)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Services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/>
              <a:t>AppModule</a:t>
            </a:r>
            <a:endParaRPr lang="en-US" altLang="zh-TW" sz="1400" dirty="0"/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/>
              <a:t>Singleton</a:t>
            </a:r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818154" y="759824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4066555" y="1138650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6336057" y="759824"/>
            <a:ext cx="2304000" cy="144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</a:t>
            </a:r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698223" y="762002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4072895" y="30932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6588057" y="11415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818154" y="39770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6336057" y="390492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698223" y="397701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815595" y="250132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BA53F1D-3BD6-4795-A376-F7B787653233}"/>
              </a:ext>
            </a:extLst>
          </p:cNvPr>
          <p:cNvSpPr/>
          <p:nvPr/>
        </p:nvSpPr>
        <p:spPr>
          <a:xfrm rot="18354441">
            <a:off x="5475616" y="2321925"/>
            <a:ext cx="1753216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1100096" y="1993405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498183">
            <a:off x="3115916" y="1767616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1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487205" y="494446"/>
            <a:ext cx="2304000" cy="3074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3735606" y="873272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3505200" y="3962401"/>
            <a:ext cx="4838406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                                   /app/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367274" y="496624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3741946" y="2827915"/>
            <a:ext cx="1800000" cy="640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3757200" y="4344170"/>
            <a:ext cx="1800000" cy="599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487205" y="13232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dotnet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3505200" y="3593069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367274" y="132323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484646" y="2235945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769147" y="1728027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643304">
            <a:off x="2878260" y="1987213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762157-4F94-4E71-9DBC-C8C1D801F8E7}"/>
              </a:ext>
            </a:extLst>
          </p:cNvPr>
          <p:cNvSpPr/>
          <p:nvPr/>
        </p:nvSpPr>
        <p:spPr>
          <a:xfrm>
            <a:off x="6039606" y="501655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E6CDAE-4308-4601-BB49-A92E52E8A0AB}"/>
              </a:ext>
            </a:extLst>
          </p:cNvPr>
          <p:cNvSpPr/>
          <p:nvPr/>
        </p:nvSpPr>
        <p:spPr>
          <a:xfrm>
            <a:off x="6288007" y="880481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581098-9E51-405E-B3F1-8D47E47B8A50}"/>
              </a:ext>
            </a:extLst>
          </p:cNvPr>
          <p:cNvSpPr/>
          <p:nvPr/>
        </p:nvSpPr>
        <p:spPr>
          <a:xfrm>
            <a:off x="6294347" y="2835124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799944-773A-4B15-A078-0070CDDA18AB}"/>
              </a:ext>
            </a:extLst>
          </p:cNvPr>
          <p:cNvSpPr/>
          <p:nvPr/>
        </p:nvSpPr>
        <p:spPr>
          <a:xfrm>
            <a:off x="6039606" y="139532"/>
            <a:ext cx="185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</a:t>
            </a:r>
            <a:r>
              <a:rPr lang="en-US" altLang="zh-TW" b="1" dirty="0" err="1"/>
              <a:t>npm</a:t>
            </a:r>
            <a:endParaRPr lang="en-US" altLang="zh-TW" b="1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E770BE4-96ED-4B2C-A634-94421E26ED16}"/>
              </a:ext>
            </a:extLst>
          </p:cNvPr>
          <p:cNvSpPr/>
          <p:nvPr/>
        </p:nvSpPr>
        <p:spPr>
          <a:xfrm rot="5400000">
            <a:off x="7589132" y="2245470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069A68-E313-4D32-9A70-E444C940A5E0}"/>
              </a:ext>
            </a:extLst>
          </p:cNvPr>
          <p:cNvSpPr/>
          <p:nvPr/>
        </p:nvSpPr>
        <p:spPr>
          <a:xfrm>
            <a:off x="6154609" y="4374656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" name="箭號: 弧形下彎 1">
            <a:extLst>
              <a:ext uri="{FF2B5EF4-FFF2-40B4-BE49-F238E27FC236}">
                <a16:creationId xmlns:a16="http://schemas.microsoft.com/office/drawing/2014/main" id="{656F447F-81EF-4E69-B10C-FAF240D1D6BD}"/>
              </a:ext>
            </a:extLst>
          </p:cNvPr>
          <p:cNvSpPr/>
          <p:nvPr/>
        </p:nvSpPr>
        <p:spPr>
          <a:xfrm rot="20711448">
            <a:off x="2464795" y="746673"/>
            <a:ext cx="4114682" cy="1105692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5B15337-8F44-4248-A7C5-63CD41ADB799}"/>
              </a:ext>
            </a:extLst>
          </p:cNvPr>
          <p:cNvSpPr/>
          <p:nvPr/>
        </p:nvSpPr>
        <p:spPr>
          <a:xfrm rot="5400000">
            <a:off x="4751346" y="364509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9AFADA9-8158-4697-9104-42577917CD98}"/>
              </a:ext>
            </a:extLst>
          </p:cNvPr>
          <p:cNvSpPr/>
          <p:nvPr/>
        </p:nvSpPr>
        <p:spPr>
          <a:xfrm rot="5400000">
            <a:off x="7446447" y="3758746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2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28079</TotalTime>
  <Words>719</Words>
  <Application>Microsoft Office PowerPoint</Application>
  <PresentationFormat>寬螢幕</PresentationFormat>
  <Paragraphs>438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1442</cp:revision>
  <dcterms:created xsi:type="dcterms:W3CDTF">2008-05-07T10:35:45Z</dcterms:created>
  <dcterms:modified xsi:type="dcterms:W3CDTF">2019-07-30T16:11:57Z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