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4"/>
  </p:notesMasterIdLst>
  <p:handoutMasterIdLst>
    <p:handoutMasterId r:id="rId35"/>
  </p:handoutMasterIdLst>
  <p:sldIdLst>
    <p:sldId id="316" r:id="rId5"/>
    <p:sldId id="317" r:id="rId6"/>
    <p:sldId id="318" r:id="rId7"/>
    <p:sldId id="345" r:id="rId8"/>
    <p:sldId id="353" r:id="rId9"/>
    <p:sldId id="341" r:id="rId10"/>
    <p:sldId id="354" r:id="rId11"/>
    <p:sldId id="342" r:id="rId12"/>
    <p:sldId id="343" r:id="rId13"/>
    <p:sldId id="325" r:id="rId14"/>
    <p:sldId id="344" r:id="rId15"/>
    <p:sldId id="326" r:id="rId16"/>
    <p:sldId id="346" r:id="rId17"/>
    <p:sldId id="347" r:id="rId18"/>
    <p:sldId id="349" r:id="rId19"/>
    <p:sldId id="327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39" r:id="rId29"/>
    <p:sldId id="348" r:id="rId30"/>
    <p:sldId id="350" r:id="rId31"/>
    <p:sldId id="351" r:id="rId32"/>
    <p:sldId id="352" r:id="rId3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6041" autoAdjust="0"/>
  </p:normalViewPr>
  <p:slideViewPr>
    <p:cSldViewPr>
      <p:cViewPr varScale="1">
        <p:scale>
          <a:sx n="153" d="100"/>
          <a:sy n="153" d="100"/>
        </p:scale>
        <p:origin x="150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我要建立</a:t>
            </a:r>
            <a:r>
              <a:rPr lang="en-US" altLang="zh-TW" sz="1200" dirty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>
                <a:ea typeface="微軟正黑體" panose="020B0604030504040204" pitchFamily="34" charset="-120"/>
              </a:rPr>
              <a:t>商品櫃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/about.aspx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>
                <a:latin typeface="Consolas" panose="020B0609020204030204" pitchFamily="49" charset="0"/>
              </a:rPr>
              <a:t> 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/first</a:t>
            </a: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沒有了，改成　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>
                <a:ea typeface="微軟正黑體" panose="020B0604030504040204" pitchFamily="34" charset="-120"/>
              </a:rPr>
              <a:t>可以嗎？ 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>
                <a:ea typeface="微軟正黑體" panose="020B0604030504040204" pitchFamily="34" charset="-120"/>
              </a:rPr>
              <a:t>!</a:t>
            </a:r>
            <a:r>
              <a:rPr lang="zh-TW" altLang="en-US" sz="1200" dirty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</a:t>
            </a: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DI</a:t>
            </a:r>
            <a:r>
              <a:rPr lang="zh-TW" altLang="en-US" b="1" dirty="0"/>
              <a:t>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(1)</a:t>
            </a: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http://domainA:80</a:t>
            </a:r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(2)</a:t>
            </a: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http://domainB:80</a:t>
            </a:r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609600" y="990600"/>
            <a:ext cx="1142999" cy="1035570"/>
            <a:chOff x="1066801" y="2626549"/>
            <a:chExt cx="1695654" cy="1536281"/>
          </a:xfrm>
        </p:grpSpPr>
        <p:sp>
          <p:nvSpPr>
            <p:cNvPr id="34" name="矩形 33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5904726" y="348686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729014" y="179751"/>
            <a:ext cx="1676400" cy="1202959"/>
            <a:chOff x="572186" y="1579980"/>
            <a:chExt cx="2483866" cy="185814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759648" y="1609356"/>
            <a:ext cx="1615132" cy="1209807"/>
            <a:chOff x="628844" y="1579980"/>
            <a:chExt cx="2393088" cy="186872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9" y="547344"/>
            <a:ext cx="557420" cy="720000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8" idx="1"/>
            <a:endCxn id="2" idx="3"/>
          </p:cNvCxnSpPr>
          <p:nvPr/>
        </p:nvCxnSpPr>
        <p:spPr>
          <a:xfrm flipH="1">
            <a:off x="1631429" y="59656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779157" y="5473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2" idx="2"/>
            <a:endCxn id="15" idx="1"/>
          </p:cNvCxnSpPr>
          <p:nvPr/>
        </p:nvCxnSpPr>
        <p:spPr>
          <a:xfrm>
            <a:off x="1352719" y="1267344"/>
            <a:ext cx="2820525" cy="758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94155" y="1886051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418127"/>
            <a:ext cx="574545" cy="57454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>
          <a:xfrm>
            <a:off x="1779157" y="15573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1138173"/>
            <a:ext cx="443957" cy="443957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636158" y="4151740"/>
            <a:ext cx="1142999" cy="1035570"/>
            <a:chOff x="1066801" y="2626549"/>
            <a:chExt cx="1695654" cy="1536281"/>
          </a:xfrm>
        </p:grpSpPr>
        <p:sp>
          <p:nvSpPr>
            <p:cNvPr id="53" name="矩形 5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3755572" y="3340891"/>
            <a:ext cx="1676400" cy="1202959"/>
            <a:chOff x="572186" y="1579980"/>
            <a:chExt cx="2483866" cy="1858142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786206" y="4770496"/>
            <a:ext cx="1615132" cy="1209807"/>
            <a:chOff x="628844" y="1579980"/>
            <a:chExt cx="2393088" cy="1868720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cxnSp>
        <p:nvCxnSpPr>
          <p:cNvPr id="65" name="直線單箭頭接點 64"/>
          <p:cNvCxnSpPr>
            <a:stCxn id="59" idx="1"/>
            <a:endCxn id="64" idx="3"/>
          </p:cNvCxnSpPr>
          <p:nvPr/>
        </p:nvCxnSpPr>
        <p:spPr>
          <a:xfrm flipH="1">
            <a:off x="1657987" y="375770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1805715" y="370848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714813" y="4356979"/>
            <a:ext cx="2484989" cy="6422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946709" y="4191000"/>
            <a:ext cx="172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Preflight Request</a:t>
            </a:r>
            <a:endParaRPr lang="zh-TW" altLang="en-US" sz="1400" dirty="0"/>
          </a:p>
        </p:txBody>
      </p:sp>
      <p:sp>
        <p:nvSpPr>
          <p:cNvPr id="70" name="橢圓 69"/>
          <p:cNvSpPr/>
          <p:nvPr/>
        </p:nvSpPr>
        <p:spPr>
          <a:xfrm>
            <a:off x="1931376" y="418756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1714813" y="4477440"/>
            <a:ext cx="2484989" cy="64153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19007" y="4954857"/>
            <a:ext cx="5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Allow</a:t>
            </a:r>
            <a:endParaRPr lang="zh-TW" altLang="en-US" sz="1400" dirty="0"/>
          </a:p>
        </p:txBody>
      </p:sp>
      <p:sp>
        <p:nvSpPr>
          <p:cNvPr id="79" name="橢圓 78"/>
          <p:cNvSpPr/>
          <p:nvPr/>
        </p:nvSpPr>
        <p:spPr>
          <a:xfrm>
            <a:off x="3258982" y="495055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4" name="肘形接點 83"/>
          <p:cNvCxnSpPr/>
          <p:nvPr/>
        </p:nvCxnSpPr>
        <p:spPr>
          <a:xfrm>
            <a:off x="1379277" y="3833783"/>
            <a:ext cx="2828132" cy="1593896"/>
          </a:xfrm>
          <a:prstGeom prst="bentConnector3">
            <a:avLst>
              <a:gd name="adj1" fmla="val 52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7" y="3708484"/>
            <a:ext cx="557420" cy="720000"/>
          </a:xfrm>
          <a:prstGeom prst="rect">
            <a:avLst/>
          </a:prstGeom>
        </p:spPr>
      </p:pic>
      <p:sp>
        <p:nvSpPr>
          <p:cNvPr id="96" name="橢圓 95"/>
          <p:cNvSpPr/>
          <p:nvPr/>
        </p:nvSpPr>
        <p:spPr>
          <a:xfrm>
            <a:off x="1551381" y="51637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575527" y="5429122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5" y="4961198"/>
            <a:ext cx="574545" cy="574545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6434362" y="1682190"/>
            <a:ext cx="1142999" cy="1035570"/>
            <a:chOff x="1066801" y="2626549"/>
            <a:chExt cx="1695654" cy="1536281"/>
          </a:xfrm>
        </p:grpSpPr>
        <p:sp>
          <p:nvSpPr>
            <p:cNvPr id="49" name="矩形 48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8028319" y="698732"/>
            <a:ext cx="1676400" cy="1202959"/>
            <a:chOff x="572186" y="1579980"/>
            <a:chExt cx="2483866" cy="1858142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893092" y="2191014"/>
            <a:ext cx="1963600" cy="1146146"/>
            <a:chOff x="365393" y="1579980"/>
            <a:chExt cx="2909402" cy="1770386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365393" y="2779880"/>
              <a:ext cx="2909402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Attacker’s Server</a:t>
              </a:r>
              <a:endParaRPr lang="zh-TW" altLang="en-US" dirty="0"/>
            </a:p>
          </p:txBody>
        </p: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1504422"/>
            <a:ext cx="557420" cy="720000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7829092" y="114700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>
            <a:stCxn id="44" idx="3"/>
            <a:endCxn id="80" idx="1"/>
          </p:cNvCxnSpPr>
          <p:nvPr/>
        </p:nvCxnSpPr>
        <p:spPr>
          <a:xfrm>
            <a:off x="7511918" y="1901691"/>
            <a:ext cx="972577" cy="7061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9957172" y="124863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0422583" y="1430093"/>
            <a:ext cx="960391" cy="943195"/>
            <a:chOff x="10047997" y="1691302"/>
            <a:chExt cx="960391" cy="943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4" t="21453" r="15531"/>
            <a:stretch/>
          </p:blipFill>
          <p:spPr>
            <a:xfrm>
              <a:off x="10147193" y="1691302"/>
              <a:ext cx="762000" cy="8483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47997" y="2265165"/>
              <a:ext cx="96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Attacker</a:t>
              </a:r>
              <a:endParaRPr lang="zh-TW" altLang="en-US" dirty="0"/>
            </a:p>
          </p:txBody>
        </p:sp>
      </p:grpSp>
      <p:cxnSp>
        <p:nvCxnSpPr>
          <p:cNvPr id="83" name="直線單箭頭接點 82"/>
          <p:cNvCxnSpPr>
            <a:stCxn id="75" idx="1"/>
            <a:endCxn id="82" idx="3"/>
          </p:cNvCxnSpPr>
          <p:nvPr/>
        </p:nvCxnSpPr>
        <p:spPr>
          <a:xfrm flipH="1">
            <a:off x="7564380" y="1115546"/>
            <a:ext cx="915775" cy="7488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777346" y="11089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cxnSp>
        <p:nvCxnSpPr>
          <p:cNvPr id="92" name="直線單箭頭接點 91"/>
          <p:cNvCxnSpPr>
            <a:stCxn id="3" idx="1"/>
            <a:endCxn id="75" idx="3"/>
          </p:cNvCxnSpPr>
          <p:nvPr/>
        </p:nvCxnSpPr>
        <p:spPr>
          <a:xfrm flipH="1" flipV="1">
            <a:off x="9260951" y="1115546"/>
            <a:ext cx="1260828" cy="738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0139750" y="12167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注入惡意程式</a:t>
            </a:r>
          </a:p>
        </p:txBody>
      </p:sp>
      <p:sp>
        <p:nvSpPr>
          <p:cNvPr id="94" name="橢圓 93"/>
          <p:cNvSpPr/>
          <p:nvPr/>
        </p:nvSpPr>
        <p:spPr>
          <a:xfrm>
            <a:off x="7955552" y="24448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662492" y="2658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回傳資料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7059422" y="1805710"/>
            <a:ext cx="452496" cy="191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XSS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2 0.20532 L 0.23125 0.2037 L 0.23307 -0.00486 L 0.30365 -0.00348 L 0.30274 0.20532 L 0.34779 0.20532 L 0.34857 -0.00486 L 0.41745 -0.00648 C 0.41719 0.06504 0.4168 0.1368 0.41654 0.20833 L 0.46237 0.20671 L 0.46237 -0.01111 L 0.53216 -0.00973 L 0.53307 0.46713 L 0.48711 0.46713 L 0.48711 0.25694 L 0.41914 0.26018 L 0.41836 0.47037 L 0.3724 0.47037 C 0.37214 0.39861 0.37188 0.32708 0.37162 0.25555 L 0.30534 0.26018 L 0.30274 0.47199 L 0.2569 0.47361 L 0.2586 0.2618 L 0.18893 0.2618 L 0.18633 0.46574 L -0.00247 0.46574 " pathEditMode="relative" rAng="0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1 0.20532 L 0.23125 0.2037 L 0.23307 -0.00486 L 0.30364 -0.00347 L 0.3026 0.20532 L 0.34778 0.20532 L 0.34856 -0.00486 L 0.41744 -0.00648 C 0.41718 0.06504 0.41679 0.1368 0.41653 0.20833 L 0.46237 0.20671 L 0.46237 -0.01111 L 0.53216 -0.00972 L 0.53307 0.46713 L 0.4871 0.46713 L 0.4871 0.25694 L 0.41914 0.26018 L 0.41835 0.47037 L 0.37239 0.47037 C 0.37213 0.39861 0.37187 0.32708 0.37161 0.25555 L 0.30533 0.26018 L 0.3026 0.47199 L 0.2569 0.47361 L 0.25859 0.2618 L 0.18893 0.2618 L 0.18632 0.46574 L -0.00248 0.46574 " pathEditMode="relative" rAng="0" ptsTypes="AAAAAAAAAAAAAAAAAAAAAAAAAAAA">
                                      <p:cBhvr>
                                        <p:cTn id="14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肘形接點 58"/>
          <p:cNvCxnSpPr>
            <a:stCxn id="37" idx="3"/>
          </p:cNvCxnSpPr>
          <p:nvPr/>
        </p:nvCxnSpPr>
        <p:spPr>
          <a:xfrm flipH="1" flipV="1">
            <a:off x="941294" y="672347"/>
            <a:ext cx="1736976" cy="1504211"/>
          </a:xfrm>
          <a:prstGeom prst="bentConnector3">
            <a:avLst>
              <a:gd name="adj1" fmla="val 17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893043" y="7917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070952" y="1761573"/>
            <a:ext cx="1194060" cy="1210227"/>
            <a:chOff x="941473" y="1579980"/>
            <a:chExt cx="1769199" cy="186936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41473" y="2878863"/>
              <a:ext cx="1769199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4433" y="5203051"/>
            <a:ext cx="1244380" cy="864807"/>
            <a:chOff x="4301463" y="4218085"/>
            <a:chExt cx="1244380" cy="864807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081" y="4362892"/>
              <a:ext cx="720000" cy="720000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4301463" y="4218085"/>
              <a:ext cx="1244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Response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快取</a:t>
              </a: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207424" y="304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瀏覽器暫存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1599615" y="1783252"/>
            <a:ext cx="1142999" cy="1035570"/>
            <a:chOff x="1066801" y="2626549"/>
            <a:chExt cx="1695654" cy="1536281"/>
          </a:xfrm>
        </p:grpSpPr>
        <p:sp>
          <p:nvSpPr>
            <p:cNvPr id="32" name="矩形 31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" y="539464"/>
            <a:ext cx="609600" cy="609600"/>
          </a:xfrm>
          <a:prstGeom prst="rect">
            <a:avLst/>
          </a:prstGeom>
        </p:spPr>
      </p:pic>
      <p:cxnSp>
        <p:nvCxnSpPr>
          <p:cNvPr id="55" name="直線單箭頭接點 54"/>
          <p:cNvCxnSpPr/>
          <p:nvPr/>
        </p:nvCxnSpPr>
        <p:spPr>
          <a:xfrm>
            <a:off x="2669336" y="2361468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37" idx="1"/>
            <a:endCxn id="2" idx="2"/>
          </p:cNvCxnSpPr>
          <p:nvPr/>
        </p:nvCxnSpPr>
        <p:spPr>
          <a:xfrm rot="10800000">
            <a:off x="684478" y="1149064"/>
            <a:ext cx="966500" cy="10274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2" idx="3"/>
            <a:endCxn id="37" idx="0"/>
          </p:cNvCxnSpPr>
          <p:nvPr/>
        </p:nvCxnSpPr>
        <p:spPr>
          <a:xfrm>
            <a:off x="989278" y="844264"/>
            <a:ext cx="1175346" cy="938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2678270" y="2052859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2763775" y="17048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781516" y="245686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467243" y="222966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227179" y="37204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989278" y="90883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923392" y="16751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請求網頁內容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2923392" y="24249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628050" y="22043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存到</a:t>
            </a:r>
            <a:r>
              <a:rPr lang="zh-TW" altLang="en-US" sz="1200" dirty="0"/>
              <a:t>暫存區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1290939" y="340985"/>
            <a:ext cx="160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再次請求網頁內容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116778" y="8880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從暫存區取出</a:t>
            </a:r>
          </a:p>
        </p:txBody>
      </p:sp>
      <p:grpSp>
        <p:nvGrpSpPr>
          <p:cNvPr id="138" name="群組 137"/>
          <p:cNvGrpSpPr/>
          <p:nvPr/>
        </p:nvGrpSpPr>
        <p:grpSpPr>
          <a:xfrm>
            <a:off x="1019201" y="3499921"/>
            <a:ext cx="900000" cy="2604752"/>
            <a:chOff x="2438400" y="1178074"/>
            <a:chExt cx="1440000" cy="720000"/>
          </a:xfrm>
        </p:grpSpPr>
        <p:sp>
          <p:nvSpPr>
            <p:cNvPr id="139" name="圓柱 13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6200000">
              <a:off x="2855551" y="1021010"/>
              <a:ext cx="681900" cy="10341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Response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Caching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向右箭號 156"/>
          <p:cNvSpPr/>
          <p:nvPr/>
        </p:nvSpPr>
        <p:spPr>
          <a:xfrm rot="10800000">
            <a:off x="387011" y="549859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402988" y="3959059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284722" y="3649405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227012" y="5225193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62" name="矩形 161"/>
          <p:cNvSpPr/>
          <p:nvPr/>
        </p:nvSpPr>
        <p:spPr>
          <a:xfrm rot="16200000">
            <a:off x="1718051" y="3948027"/>
            <a:ext cx="160355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Middlewares</a:t>
            </a:r>
            <a:endParaRPr lang="zh-TW" altLang="en-US" sz="1600" b="1" dirty="0"/>
          </a:p>
        </p:txBody>
      </p:sp>
      <p:sp>
        <p:nvSpPr>
          <p:cNvPr id="163" name="矩形 162"/>
          <p:cNvSpPr/>
          <p:nvPr/>
        </p:nvSpPr>
        <p:spPr>
          <a:xfrm rot="16200000">
            <a:off x="2878161" y="3948027"/>
            <a:ext cx="160355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164" name="矩形 163"/>
          <p:cNvSpPr/>
          <p:nvPr/>
        </p:nvSpPr>
        <p:spPr>
          <a:xfrm rot="16200000">
            <a:off x="4033484" y="3940118"/>
            <a:ext cx="160355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73" name="向右箭號 172"/>
          <p:cNvSpPr/>
          <p:nvPr/>
        </p:nvSpPr>
        <p:spPr>
          <a:xfrm rot="10800000">
            <a:off x="2734237" y="45272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向右箭號 173"/>
          <p:cNvSpPr/>
          <p:nvPr/>
        </p:nvSpPr>
        <p:spPr>
          <a:xfrm>
            <a:off x="2767064" y="375083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向右箭號 174"/>
          <p:cNvSpPr/>
          <p:nvPr/>
        </p:nvSpPr>
        <p:spPr>
          <a:xfrm rot="10800000">
            <a:off x="3868074" y="451013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向右箭號 175"/>
          <p:cNvSpPr/>
          <p:nvPr/>
        </p:nvSpPr>
        <p:spPr>
          <a:xfrm>
            <a:off x="3900901" y="373372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向右箭號 176"/>
          <p:cNvSpPr/>
          <p:nvPr/>
        </p:nvSpPr>
        <p:spPr>
          <a:xfrm rot="10800000">
            <a:off x="1800835" y="451579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向右箭號 177"/>
          <p:cNvSpPr/>
          <p:nvPr/>
        </p:nvSpPr>
        <p:spPr>
          <a:xfrm>
            <a:off x="1800835" y="373938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向右箭號 178"/>
          <p:cNvSpPr/>
          <p:nvPr/>
        </p:nvSpPr>
        <p:spPr>
          <a:xfrm rot="10800000">
            <a:off x="1701945" y="5639697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向右箭號 179"/>
          <p:cNvSpPr/>
          <p:nvPr/>
        </p:nvSpPr>
        <p:spPr>
          <a:xfrm>
            <a:off x="1730497" y="5349619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66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– 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End</a:t>
            </a:r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/>
              <a:t>Started</a:t>
            </a:r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-US" altLang="zh-TW" dirty="0" err="1"/>
              <a:t>Stoping</a:t>
            </a:r>
            <a:endParaRPr lang="en-US" altLang="zh-TW" dirty="0"/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" altLang="zh-TW"/>
              <a:t>Stopped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0A0080A-6B09-45BB-9300-154DA927C418}"/>
              </a:ext>
            </a:extLst>
          </p:cNvPr>
          <p:cNvSpPr/>
          <p:nvPr/>
        </p:nvSpPr>
        <p:spPr>
          <a:xfrm>
            <a:off x="2688654" y="1093780"/>
            <a:ext cx="1905000" cy="3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</p:txBody>
      </p:sp>
      <p:sp>
        <p:nvSpPr>
          <p:cNvPr id="5" name="矩形 4"/>
          <p:cNvSpPr/>
          <p:nvPr/>
        </p:nvSpPr>
        <p:spPr>
          <a:xfrm>
            <a:off x="1066800" y="1093780"/>
            <a:ext cx="1219200" cy="2638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End</a:t>
            </a:r>
          </a:p>
        </p:txBody>
      </p:sp>
      <p:sp>
        <p:nvSpPr>
          <p:cNvPr id="7" name="矩形 6"/>
          <p:cNvSpPr/>
          <p:nvPr/>
        </p:nvSpPr>
        <p:spPr>
          <a:xfrm>
            <a:off x="3152931" y="2423762"/>
            <a:ext cx="817468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/>
              <a:t>Startup</a:t>
            </a:r>
            <a:endParaRPr lang="zh-TW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2689338" y="1869383"/>
            <a:ext cx="1905000" cy="3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2748782" y="1617000"/>
            <a:ext cx="1625766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 err="1"/>
              <a:t>WebHost</a:t>
            </a:r>
            <a:r>
              <a:rPr lang="en-US" altLang="zh-TW" sz="1600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2670754" y="2680340"/>
            <a:ext cx="1905000" cy="57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  <a:p>
            <a:pPr algn="ctr"/>
            <a:r>
              <a:rPr lang="en-US" altLang="zh-TW" sz="1600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4960508" y="2360399"/>
            <a:ext cx="19050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sz="1600" dirty="0"/>
              <a:t>Started</a:t>
            </a:r>
          </a:p>
          <a:p>
            <a:pPr marL="72000"/>
            <a:r>
              <a:rPr lang="en-US" altLang="zh-TW" sz="1600" dirty="0"/>
              <a:t>…</a:t>
            </a:r>
          </a:p>
          <a:p>
            <a:pPr marL="72000"/>
            <a:r>
              <a:rPr lang="en-US" altLang="zh-TW" sz="1600" dirty="0" err="1"/>
              <a:t>Stoping</a:t>
            </a:r>
            <a:endParaRPr lang="en-US" altLang="zh-TW" sz="1600" dirty="0"/>
          </a:p>
          <a:p>
            <a:pPr marL="72000"/>
            <a:r>
              <a:rPr lang="en-US" altLang="zh-TW" sz="1600" dirty="0"/>
              <a:t>…</a:t>
            </a:r>
          </a:p>
          <a:p>
            <a:pPr marL="72000"/>
            <a:r>
              <a:rPr lang="en" altLang="zh-TW" sz="1600"/>
              <a:t>Stopped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429542" y="2049383"/>
            <a:ext cx="966931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 err="1"/>
              <a:t>WebHost</a:t>
            </a:r>
            <a:endParaRPr lang="zh-TW" altLang="en-US" sz="1600" b="1" dirty="0"/>
          </a:p>
        </p:txBody>
      </p:sp>
      <p:sp>
        <p:nvSpPr>
          <p:cNvPr id="15" name="向右箭號 14"/>
          <p:cNvSpPr/>
          <p:nvPr/>
        </p:nvSpPr>
        <p:spPr>
          <a:xfrm>
            <a:off x="2098563" y="111819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066101" y="3384876"/>
            <a:ext cx="2930637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3F3566-54C1-416B-89CC-DFD6B5C72BED}"/>
              </a:ext>
            </a:extLst>
          </p:cNvPr>
          <p:cNvSpPr/>
          <p:nvPr/>
        </p:nvSpPr>
        <p:spPr>
          <a:xfrm>
            <a:off x="3024190" y="811520"/>
            <a:ext cx="1233928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/>
              <a:t>Host Builder</a:t>
            </a:r>
          </a:p>
        </p:txBody>
      </p:sp>
      <p:sp>
        <p:nvSpPr>
          <p:cNvPr id="22" name="向右箭號 15">
            <a:extLst>
              <a:ext uri="{FF2B5EF4-FFF2-40B4-BE49-F238E27FC236}">
                <a16:creationId xmlns:a16="http://schemas.microsoft.com/office/drawing/2014/main" id="{D2BF442F-CE08-4E05-AF3D-B8AFC020598A}"/>
              </a:ext>
            </a:extLst>
          </p:cNvPr>
          <p:cNvSpPr/>
          <p:nvPr/>
        </p:nvSpPr>
        <p:spPr>
          <a:xfrm rot="5400000">
            <a:off x="3400688" y="2207999"/>
            <a:ext cx="3240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17">
            <a:extLst>
              <a:ext uri="{FF2B5EF4-FFF2-40B4-BE49-F238E27FC236}">
                <a16:creationId xmlns:a16="http://schemas.microsoft.com/office/drawing/2014/main" id="{D0195560-9C0A-4983-BC17-4B8A5F3F2814}"/>
              </a:ext>
            </a:extLst>
          </p:cNvPr>
          <p:cNvSpPr/>
          <p:nvPr/>
        </p:nvSpPr>
        <p:spPr>
          <a:xfrm rot="20297169">
            <a:off x="4207128" y="2841842"/>
            <a:ext cx="83083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5">
            <a:extLst>
              <a:ext uri="{FF2B5EF4-FFF2-40B4-BE49-F238E27FC236}">
                <a16:creationId xmlns:a16="http://schemas.microsoft.com/office/drawing/2014/main" id="{22C5B97B-C513-4448-887A-0EA85FFBDEF8}"/>
              </a:ext>
            </a:extLst>
          </p:cNvPr>
          <p:cNvSpPr/>
          <p:nvPr/>
        </p:nvSpPr>
        <p:spPr>
          <a:xfrm rot="5400000">
            <a:off x="3399665" y="1427117"/>
            <a:ext cx="3240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77641" y="74885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33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B77F494-7BC3-426B-8006-026EBB9B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80D83FB-A11A-490A-B50B-F2BD2619B15A}"/>
              </a:ext>
            </a:extLst>
          </p:cNvPr>
          <p:cNvGrpSpPr/>
          <p:nvPr/>
        </p:nvGrpSpPr>
        <p:grpSpPr>
          <a:xfrm>
            <a:off x="6767365" y="1913610"/>
            <a:ext cx="900000" cy="3361844"/>
            <a:chOff x="7231200" y="2209799"/>
            <a:chExt cx="1440000" cy="72000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F66C8-39C3-4C52-99EB-5208EF185D43}"/>
                </a:ext>
              </a:extLst>
            </p:cNvPr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B1B1AF3-B5CD-48FD-8A4F-02EA971A5D96}"/>
                </a:ext>
              </a:extLst>
            </p:cNvPr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D88D61CB-21DE-48B7-B9B6-1D43C4E2D478}"/>
              </a:ext>
            </a:extLst>
          </p:cNvPr>
          <p:cNvGrpSpPr/>
          <p:nvPr/>
        </p:nvGrpSpPr>
        <p:grpSpPr>
          <a:xfrm>
            <a:off x="5559565" y="1913610"/>
            <a:ext cx="900000" cy="3361844"/>
            <a:chOff x="2438400" y="1178074"/>
            <a:chExt cx="1440000" cy="720000"/>
          </a:xfrm>
        </p:grpSpPr>
        <p:sp>
          <p:nvSpPr>
            <p:cNvPr id="64" name="圓柱 28">
              <a:extLst>
                <a:ext uri="{FF2B5EF4-FFF2-40B4-BE49-F238E27FC236}">
                  <a16:creationId xmlns:a16="http://schemas.microsoft.com/office/drawing/2014/main" id="{7A6FE8A9-466F-4D56-A6B4-7D2EEB400ABC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54ACE7-8875-44DA-BAA1-2CDEC3D6BE6B}"/>
                </a:ext>
              </a:extLst>
            </p:cNvPr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5084978-243D-4A6F-85A4-D8858ED6C7BD}"/>
              </a:ext>
            </a:extLst>
          </p:cNvPr>
          <p:cNvGrpSpPr/>
          <p:nvPr/>
        </p:nvGrpSpPr>
        <p:grpSpPr>
          <a:xfrm>
            <a:off x="4371340" y="1913610"/>
            <a:ext cx="900000" cy="3361844"/>
            <a:chOff x="2438400" y="1178074"/>
            <a:chExt cx="1440000" cy="720000"/>
          </a:xfrm>
        </p:grpSpPr>
        <p:sp>
          <p:nvSpPr>
            <p:cNvPr id="67" name="圓柱 25">
              <a:extLst>
                <a:ext uri="{FF2B5EF4-FFF2-40B4-BE49-F238E27FC236}">
                  <a16:creationId xmlns:a16="http://schemas.microsoft.com/office/drawing/2014/main" id="{B453136E-CA35-4FF1-9E8B-272C8DA87424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06969AF-1F6B-4D24-96FB-2E864BD9594D}"/>
                </a:ext>
              </a:extLst>
            </p:cNvPr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67E9658-B94D-4688-A860-F8FC036BB4B8}"/>
              </a:ext>
            </a:extLst>
          </p:cNvPr>
          <p:cNvGrpSpPr/>
          <p:nvPr/>
        </p:nvGrpSpPr>
        <p:grpSpPr>
          <a:xfrm>
            <a:off x="3182823" y="1913606"/>
            <a:ext cx="900000" cy="3361844"/>
            <a:chOff x="2438400" y="1178074"/>
            <a:chExt cx="1440000" cy="720000"/>
          </a:xfrm>
        </p:grpSpPr>
        <p:sp>
          <p:nvSpPr>
            <p:cNvPr id="70" name="圓柱 8">
              <a:extLst>
                <a:ext uri="{FF2B5EF4-FFF2-40B4-BE49-F238E27FC236}">
                  <a16:creationId xmlns:a16="http://schemas.microsoft.com/office/drawing/2014/main" id="{E6018BB2-8A48-4048-BE28-D2F46918D02C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DEA58F5-C31C-4AC6-A274-ED62E1E4068C}"/>
                </a:ext>
              </a:extLst>
            </p:cNvPr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向右箭號 32">
            <a:extLst>
              <a:ext uri="{FF2B5EF4-FFF2-40B4-BE49-F238E27FC236}">
                <a16:creationId xmlns:a16="http://schemas.microsoft.com/office/drawing/2014/main" id="{BFB32E63-4EE6-4A26-94A0-576A906EBC0C}"/>
              </a:ext>
            </a:extLst>
          </p:cNvPr>
          <p:cNvSpPr/>
          <p:nvPr/>
        </p:nvSpPr>
        <p:spPr>
          <a:xfrm rot="10800000">
            <a:off x="3995212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33">
            <a:extLst>
              <a:ext uri="{FF2B5EF4-FFF2-40B4-BE49-F238E27FC236}">
                <a16:creationId xmlns:a16="http://schemas.microsoft.com/office/drawing/2014/main" id="{89C9EB31-4A1B-406D-A736-12D2E8B63BA9}"/>
              </a:ext>
            </a:extLst>
          </p:cNvPr>
          <p:cNvSpPr/>
          <p:nvPr/>
        </p:nvSpPr>
        <p:spPr>
          <a:xfrm rot="10800000">
            <a:off x="5155094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34">
            <a:extLst>
              <a:ext uri="{FF2B5EF4-FFF2-40B4-BE49-F238E27FC236}">
                <a16:creationId xmlns:a16="http://schemas.microsoft.com/office/drawing/2014/main" id="{91983DFF-F308-4528-8980-E07477B21219}"/>
              </a:ext>
            </a:extLst>
          </p:cNvPr>
          <p:cNvSpPr/>
          <p:nvPr/>
        </p:nvSpPr>
        <p:spPr>
          <a:xfrm rot="10800000">
            <a:off x="6334283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31">
            <a:extLst>
              <a:ext uri="{FF2B5EF4-FFF2-40B4-BE49-F238E27FC236}">
                <a16:creationId xmlns:a16="http://schemas.microsoft.com/office/drawing/2014/main" id="{23F2DE08-F437-47EB-B684-4E3E07FA80E6}"/>
              </a:ext>
            </a:extLst>
          </p:cNvPr>
          <p:cNvSpPr/>
          <p:nvPr/>
        </p:nvSpPr>
        <p:spPr>
          <a:xfrm>
            <a:off x="6334283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右箭號 30">
            <a:extLst>
              <a:ext uri="{FF2B5EF4-FFF2-40B4-BE49-F238E27FC236}">
                <a16:creationId xmlns:a16="http://schemas.microsoft.com/office/drawing/2014/main" id="{3CB2A934-3A5C-485C-B481-28FDDB98F017}"/>
              </a:ext>
            </a:extLst>
          </p:cNvPr>
          <p:cNvSpPr/>
          <p:nvPr/>
        </p:nvSpPr>
        <p:spPr>
          <a:xfrm>
            <a:off x="5155094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22">
            <a:extLst>
              <a:ext uri="{FF2B5EF4-FFF2-40B4-BE49-F238E27FC236}">
                <a16:creationId xmlns:a16="http://schemas.microsoft.com/office/drawing/2014/main" id="{A2EB24FA-5C2D-4529-B46A-C9534F845997}"/>
              </a:ext>
            </a:extLst>
          </p:cNvPr>
          <p:cNvSpPr/>
          <p:nvPr/>
        </p:nvSpPr>
        <p:spPr>
          <a:xfrm>
            <a:off x="3995212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35">
            <a:extLst>
              <a:ext uri="{FF2B5EF4-FFF2-40B4-BE49-F238E27FC236}">
                <a16:creationId xmlns:a16="http://schemas.microsoft.com/office/drawing/2014/main" id="{7BF3CADF-29EE-4406-8277-CCFA8304B0D3}"/>
              </a:ext>
            </a:extLst>
          </p:cNvPr>
          <p:cNvSpPr/>
          <p:nvPr/>
        </p:nvSpPr>
        <p:spPr>
          <a:xfrm rot="10800000">
            <a:off x="2601548" y="467467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36">
            <a:extLst>
              <a:ext uri="{FF2B5EF4-FFF2-40B4-BE49-F238E27FC236}">
                <a16:creationId xmlns:a16="http://schemas.microsoft.com/office/drawing/2014/main" id="{1487BB3E-971E-4EC6-9EE3-A6067553CB60}"/>
              </a:ext>
            </a:extLst>
          </p:cNvPr>
          <p:cNvSpPr/>
          <p:nvPr/>
        </p:nvSpPr>
        <p:spPr>
          <a:xfrm>
            <a:off x="2601548" y="215605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FECED13-35EB-4441-8857-77F77576399C}"/>
              </a:ext>
            </a:extLst>
          </p:cNvPr>
          <p:cNvSpPr/>
          <p:nvPr/>
        </p:nvSpPr>
        <p:spPr>
          <a:xfrm>
            <a:off x="2483282" y="184640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154EED9-9634-4636-8EC0-EA8E00358A06}"/>
              </a:ext>
            </a:extLst>
          </p:cNvPr>
          <p:cNvSpPr/>
          <p:nvPr/>
        </p:nvSpPr>
        <p:spPr>
          <a:xfrm>
            <a:off x="2420790" y="4937679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2216939F-CFD6-4703-ADC7-606CB3803EF8}"/>
              </a:ext>
            </a:extLst>
          </p:cNvPr>
          <p:cNvGrpSpPr/>
          <p:nvPr/>
        </p:nvGrpSpPr>
        <p:grpSpPr>
          <a:xfrm>
            <a:off x="1814219" y="2825711"/>
            <a:ext cx="1084599" cy="1371065"/>
            <a:chOff x="1905000" y="96885"/>
            <a:chExt cx="1084599" cy="1371065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D5E76E44-5549-4D27-8FBC-C7CEBB42ADA9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2ADE96F8-64FF-4142-A121-CD3449EF67CA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7C3067D2-F6A3-41A5-911C-D4F9EA1A40FD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Response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C53558E6-C107-456C-80E4-5CEA44A03E51}"/>
              </a:ext>
            </a:extLst>
          </p:cNvPr>
          <p:cNvGrpSpPr/>
          <p:nvPr/>
        </p:nvGrpSpPr>
        <p:grpSpPr>
          <a:xfrm>
            <a:off x="4191000" y="2817752"/>
            <a:ext cx="1084599" cy="1371065"/>
            <a:chOff x="1905000" y="96885"/>
            <a:chExt cx="1084599" cy="1371065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CB96358D-4AE6-4204-AE23-3D18AE6D32EA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1C39F7D0-357B-494C-A22F-1944024D33E8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B55C43B-EEBB-46DC-8B3D-A88945935175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Memory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Stream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7B2AAACD-5A18-4E23-9705-2A90E411141D}"/>
              </a:ext>
            </a:extLst>
          </p:cNvPr>
          <p:cNvGrpSpPr/>
          <p:nvPr/>
        </p:nvGrpSpPr>
        <p:grpSpPr>
          <a:xfrm>
            <a:off x="6535401" y="2816372"/>
            <a:ext cx="1084599" cy="1371065"/>
            <a:chOff x="1905000" y="96885"/>
            <a:chExt cx="1084599" cy="1371065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84CD2EE-40F0-4295-9F46-716DA955BF93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D3242E33-3F64-4BFF-90BE-83F5106650F1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3F89ED4-40A4-4ECA-AF91-71DBEDEF14E0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Memory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Stream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1C0C7D7-15AA-43A4-8061-2E39C40AFFE1}"/>
              </a:ext>
            </a:extLst>
          </p:cNvPr>
          <p:cNvGrpSpPr/>
          <p:nvPr/>
        </p:nvGrpSpPr>
        <p:grpSpPr>
          <a:xfrm>
            <a:off x="4186741" y="2825710"/>
            <a:ext cx="1084599" cy="1371065"/>
            <a:chOff x="1905000" y="96885"/>
            <a:chExt cx="1084599" cy="1371065"/>
          </a:xfrm>
        </p:grpSpPr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65004E45-FE36-4A73-A956-C421BD7B92B2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E2BFACD7-CB39-4420-BC5D-E4D0B3A28823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89A478E1-D50B-47A2-99C0-7B9C5CE16C9F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Response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19427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19232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19232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373E-17 -1.11111E-6 L -0.19466 2.96296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Static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Other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Route</a:t>
            </a:r>
          </a:p>
          <a:p>
            <a:pPr algn="ctr"/>
            <a:r>
              <a:rPr lang="en-US" altLang="zh-TW" dirty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</a:t>
            </a:r>
          </a:p>
          <a:p>
            <a:pPr algn="ctr"/>
            <a:r>
              <a:rPr lang="en-US" altLang="zh-TW" dirty="0"/>
              <a:t>Route</a:t>
            </a:r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30946</TotalTime>
  <Words>838</Words>
  <Application>Microsoft Office PowerPoint</Application>
  <PresentationFormat>寬螢幕</PresentationFormat>
  <Paragraphs>505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</cp:lastModifiedBy>
  <cp:revision>1506</cp:revision>
  <dcterms:created xsi:type="dcterms:W3CDTF">2008-05-07T10:35:45Z</dcterms:created>
  <dcterms:modified xsi:type="dcterms:W3CDTF">2019-10-24T17:18:07Z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