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3"/>
  </p:notesMasterIdLst>
  <p:handoutMasterIdLst>
    <p:handoutMasterId r:id="rId34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39" r:id="rId29"/>
    <p:sldId id="341" r:id="rId30"/>
    <p:sldId id="342" r:id="rId31"/>
    <p:sldId id="343" r:id="rId3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TypeScript</a:t>
            </a:r>
            <a:endParaRPr lang="en-US" altLang="zh-TW" b="1" dirty="0"/>
          </a:p>
          <a:p>
            <a:pPr algn="ctr"/>
            <a:r>
              <a:rPr lang="en-US" altLang="zh-TW" b="1" dirty="0"/>
              <a:t>(Component)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HTML</a:t>
            </a:r>
          </a:p>
          <a:p>
            <a:pPr algn="ctr"/>
            <a:r>
              <a:rPr lang="en-US" altLang="zh-TW" b="1" dirty="0"/>
              <a:t>(Template)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Services</a:t>
            </a:r>
            <a:r>
              <a:rPr lang="zh-TW" altLang="en-US" b="1" dirty="0"/>
              <a:t>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/>
                <a:t>Module</a:t>
              </a:r>
              <a:br>
                <a:rPr lang="en-US" altLang="zh-TW" sz="1400" dirty="0"/>
              </a:br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/>
                  <a:t>Controller</a:t>
                </a:r>
              </a:p>
              <a:p>
                <a:pPr algn="ctr"/>
                <a:r>
                  <a:rPr lang="en-US" altLang="zh-TW" sz="1400" dirty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/>
                <a:t>SharedModule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/>
              <a:t>AppModule</a:t>
            </a:r>
            <a:endParaRPr lang="en-US" altLang="zh-TW" sz="1400" dirty="0"/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/>
              <a:t>Singleton</a:t>
            </a:r>
          </a:p>
          <a:p>
            <a:pPr algn="ctr"/>
            <a:r>
              <a:rPr lang="en-US" altLang="zh-TW" sz="1400" dirty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818154" y="759824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4066555" y="1138650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6336057" y="759824"/>
            <a:ext cx="2304000" cy="144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</a:t>
            </a:r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698223" y="762002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4072895" y="30932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6588057" y="1141593"/>
            <a:ext cx="1800000" cy="759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818154" y="39770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6336057" y="390492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698223" y="397701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815595" y="250132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3BA53F1D-3BD6-4795-A376-F7B787653233}"/>
              </a:ext>
            </a:extLst>
          </p:cNvPr>
          <p:cNvSpPr/>
          <p:nvPr/>
        </p:nvSpPr>
        <p:spPr>
          <a:xfrm rot="18354441">
            <a:off x="5475616" y="2321925"/>
            <a:ext cx="1753216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1100096" y="1993405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498183">
            <a:off x="3115916" y="1767616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1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D98F34-BE39-4DC6-9362-89E079C57966}"/>
              </a:ext>
            </a:extLst>
          </p:cNvPr>
          <p:cNvSpPr/>
          <p:nvPr/>
        </p:nvSpPr>
        <p:spPr>
          <a:xfrm>
            <a:off x="3487205" y="494446"/>
            <a:ext cx="2304000" cy="3074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79C29-7B3D-42EF-9C88-8666DCE84524}"/>
              </a:ext>
            </a:extLst>
          </p:cNvPr>
          <p:cNvSpPr/>
          <p:nvPr/>
        </p:nvSpPr>
        <p:spPr>
          <a:xfrm>
            <a:off x="3735606" y="873272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FED4A-6CF0-4AB3-B784-8250DE23F05A}"/>
              </a:ext>
            </a:extLst>
          </p:cNvPr>
          <p:cNvSpPr/>
          <p:nvPr/>
        </p:nvSpPr>
        <p:spPr>
          <a:xfrm>
            <a:off x="3505200" y="3962401"/>
            <a:ext cx="4838406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/app                                   /app/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73E58A-468E-4031-8537-39D222A9EC57}"/>
              </a:ext>
            </a:extLst>
          </p:cNvPr>
          <p:cNvSpPr/>
          <p:nvPr/>
        </p:nvSpPr>
        <p:spPr>
          <a:xfrm>
            <a:off x="367274" y="496624"/>
            <a:ext cx="2880000" cy="36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build/</a:t>
            </a:r>
          </a:p>
          <a:p>
            <a:r>
              <a:rPr lang="en-US" altLang="zh-TW" sz="1600" dirty="0"/>
              <a:t>doc/</a:t>
            </a:r>
            <a:endParaRPr lang="zh-TW" altLang="en-US" sz="1600" dirty="0"/>
          </a:p>
          <a:p>
            <a:r>
              <a:rPr lang="en-US" altLang="zh-TW" sz="1600" dirty="0"/>
              <a:t>scripts/</a:t>
            </a:r>
          </a:p>
          <a:p>
            <a:r>
              <a:rPr lang="en-US" altLang="zh-TW" sz="1600" dirty="0" err="1"/>
              <a:t>src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XXXX.Domain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XXXX.WebPortal</a:t>
            </a:r>
            <a:r>
              <a:rPr lang="en-US" altLang="zh-TW" sz="1600" dirty="0"/>
              <a:t>/</a:t>
            </a:r>
          </a:p>
          <a:p>
            <a:pPr lvl="2"/>
            <a:r>
              <a:rPr lang="en-US" altLang="zh-TW" sz="1600" dirty="0" err="1"/>
              <a:t>ClientApp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node_modules</a:t>
            </a:r>
            <a:r>
              <a:rPr lang="en-US" altLang="zh-TW" sz="1600" dirty="0"/>
              <a:t>/</a:t>
            </a:r>
            <a:endParaRPr lang="zh-TW" altLang="en-US" sz="1600" dirty="0"/>
          </a:p>
          <a:p>
            <a:pPr lvl="2"/>
            <a:r>
              <a:rPr lang="en-US" altLang="zh-TW" sz="1600" dirty="0" err="1"/>
              <a:t>package.json</a:t>
            </a:r>
            <a:endParaRPr lang="en-US" altLang="zh-TW" sz="1600" dirty="0"/>
          </a:p>
          <a:p>
            <a:r>
              <a:rPr lang="en-US" altLang="zh-TW" sz="1600" dirty="0"/>
              <a:t>test/</a:t>
            </a:r>
            <a:endParaRPr lang="zh-TW" altLang="en-US" sz="1600" dirty="0"/>
          </a:p>
          <a:p>
            <a:pPr lvl="1"/>
            <a:r>
              <a:rPr lang="en-US" altLang="zh-TW" sz="1600" dirty="0" err="1"/>
              <a:t>XXXX.IntegrationTest</a:t>
            </a:r>
            <a:r>
              <a:rPr lang="en-US" altLang="zh-TW" sz="1600" dirty="0"/>
              <a:t>/</a:t>
            </a:r>
          </a:p>
          <a:p>
            <a:pPr lvl="1"/>
            <a:r>
              <a:rPr lang="en-US" altLang="zh-TW" sz="1600" dirty="0" err="1"/>
              <a:t>XXXX.UnitTest</a:t>
            </a:r>
            <a:r>
              <a:rPr lang="en-US" altLang="zh-TW" sz="1600" dirty="0"/>
              <a:t>/</a:t>
            </a:r>
          </a:p>
          <a:p>
            <a:r>
              <a:rPr lang="en-US" altLang="zh-TW" sz="1600" dirty="0"/>
              <a:t>XXXX.sln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57561E-6B36-410B-A97D-97BE8387D2B6}"/>
              </a:ext>
            </a:extLst>
          </p:cNvPr>
          <p:cNvSpPr/>
          <p:nvPr/>
        </p:nvSpPr>
        <p:spPr>
          <a:xfrm>
            <a:off x="3741946" y="2827915"/>
            <a:ext cx="1800000" cy="640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78A6-5A55-4650-A4CD-DAE55053ABAE}"/>
              </a:ext>
            </a:extLst>
          </p:cNvPr>
          <p:cNvSpPr/>
          <p:nvPr/>
        </p:nvSpPr>
        <p:spPr>
          <a:xfrm>
            <a:off x="3757200" y="4344170"/>
            <a:ext cx="1800000" cy="5993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/>
              <a:t>*.</a:t>
            </a:r>
            <a:r>
              <a:rPr lang="en-US" altLang="zh-TW" sz="1600" dirty="0" err="1"/>
              <a:t>dll</a:t>
            </a:r>
            <a:endParaRPr lang="en-US" altLang="zh-TW" sz="1600" dirty="0"/>
          </a:p>
          <a:p>
            <a:r>
              <a:rPr lang="en-US" altLang="zh-TW" sz="1600" dirty="0"/>
              <a:t>(publish</a:t>
            </a:r>
            <a:r>
              <a:rPr lang="zh-TW" altLang="en-US" sz="1600" dirty="0"/>
              <a:t> </a:t>
            </a:r>
            <a:r>
              <a:rPr lang="en-US" altLang="zh-TW" sz="1600" dirty="0"/>
              <a:t>files)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67084-10C6-4008-BBBA-7D281EB941E9}"/>
              </a:ext>
            </a:extLst>
          </p:cNvPr>
          <p:cNvSpPr/>
          <p:nvPr/>
        </p:nvSpPr>
        <p:spPr>
          <a:xfrm>
            <a:off x="3487205" y="13232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dotnet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88542-4B3A-4E01-94D1-B4F3C7762356}"/>
              </a:ext>
            </a:extLst>
          </p:cNvPr>
          <p:cNvSpPr/>
          <p:nvPr/>
        </p:nvSpPr>
        <p:spPr>
          <a:xfrm>
            <a:off x="3505200" y="3593069"/>
            <a:ext cx="145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Publish Stage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59316-F354-4269-9C2B-93B55D98E7B3}"/>
              </a:ext>
            </a:extLst>
          </p:cNvPr>
          <p:cNvSpPr/>
          <p:nvPr/>
        </p:nvSpPr>
        <p:spPr>
          <a:xfrm>
            <a:off x="367274" y="132323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Host</a:t>
            </a:r>
            <a:endParaRPr lang="zh-TW" altLang="en-US" b="1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6815FC9-1FD5-4CA2-9D1D-06A057F452EF}"/>
              </a:ext>
            </a:extLst>
          </p:cNvPr>
          <p:cNvSpPr/>
          <p:nvPr/>
        </p:nvSpPr>
        <p:spPr>
          <a:xfrm rot="5400000">
            <a:off x="4484646" y="2235945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895EB-5B27-4AB1-9BB0-04D487FCDD52}"/>
              </a:ext>
            </a:extLst>
          </p:cNvPr>
          <p:cNvSpPr/>
          <p:nvPr/>
        </p:nvSpPr>
        <p:spPr>
          <a:xfrm>
            <a:off x="769147" y="1728027"/>
            <a:ext cx="2155290" cy="1283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21004B-E851-49D4-9078-78B7CFDB7E1B}"/>
              </a:ext>
            </a:extLst>
          </p:cNvPr>
          <p:cNvSpPr/>
          <p:nvPr/>
        </p:nvSpPr>
        <p:spPr>
          <a:xfrm rot="19643304">
            <a:off x="2878260" y="1987213"/>
            <a:ext cx="9906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762157-4F94-4E71-9DBC-C8C1D801F8E7}"/>
              </a:ext>
            </a:extLst>
          </p:cNvPr>
          <p:cNvSpPr/>
          <p:nvPr/>
        </p:nvSpPr>
        <p:spPr>
          <a:xfrm>
            <a:off x="6039606" y="501655"/>
            <a:ext cx="2304000" cy="32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/</a:t>
            </a:r>
            <a:r>
              <a:rPr lang="en-US" altLang="zh-TW" dirty="0" err="1"/>
              <a:t>src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/publish/</a:t>
            </a:r>
            <a:r>
              <a:rPr lang="en-US" altLang="zh-TW" dirty="0" err="1"/>
              <a:t>wwwroot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E6CDAE-4308-4601-BB49-A92E52E8A0AB}"/>
              </a:ext>
            </a:extLst>
          </p:cNvPr>
          <p:cNvSpPr/>
          <p:nvPr/>
        </p:nvSpPr>
        <p:spPr>
          <a:xfrm>
            <a:off x="6288007" y="880481"/>
            <a:ext cx="1800000" cy="1248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err="1"/>
              <a:t>XXXX.Domain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 err="1"/>
              <a:t>XXXX.WebPortal</a:t>
            </a:r>
            <a:r>
              <a:rPr lang="en-US" altLang="zh-TW" sz="1400" dirty="0"/>
              <a:t>/</a:t>
            </a:r>
          </a:p>
          <a:p>
            <a:pPr lvl="1"/>
            <a:r>
              <a:rPr lang="en-US" altLang="zh-TW" sz="1400" dirty="0" err="1"/>
              <a:t>ClientApp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node_modules</a:t>
            </a:r>
            <a:r>
              <a:rPr lang="en-US" altLang="zh-TW" sz="1400" dirty="0"/>
              <a:t>/</a:t>
            </a:r>
            <a:endParaRPr lang="zh-TW" altLang="en-US" sz="1400" dirty="0"/>
          </a:p>
          <a:p>
            <a:pPr lvl="1"/>
            <a:r>
              <a:rPr lang="en-US" altLang="zh-TW" sz="1400" dirty="0" err="1"/>
              <a:t>package.json</a:t>
            </a:r>
            <a:endParaRPr lang="en-US" altLang="zh-TW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581098-9E51-405E-B3F1-8D47E47B8A50}"/>
              </a:ext>
            </a:extLst>
          </p:cNvPr>
          <p:cNvSpPr/>
          <p:nvPr/>
        </p:nvSpPr>
        <p:spPr>
          <a:xfrm>
            <a:off x="6294347" y="2835124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799944-773A-4B15-A078-0070CDDA18AB}"/>
              </a:ext>
            </a:extLst>
          </p:cNvPr>
          <p:cNvSpPr/>
          <p:nvPr/>
        </p:nvSpPr>
        <p:spPr>
          <a:xfrm>
            <a:off x="6039606" y="139532"/>
            <a:ext cx="185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Build Stage - </a:t>
            </a:r>
            <a:r>
              <a:rPr lang="en-US" altLang="zh-TW" b="1" dirty="0" err="1"/>
              <a:t>npm</a:t>
            </a:r>
            <a:endParaRPr lang="en-US" altLang="zh-TW" b="1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3E770BE4-96ED-4B2C-A634-94421E26ED16}"/>
              </a:ext>
            </a:extLst>
          </p:cNvPr>
          <p:cNvSpPr/>
          <p:nvPr/>
        </p:nvSpPr>
        <p:spPr>
          <a:xfrm rot="5400000">
            <a:off x="7589132" y="2245470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069A68-E313-4D32-9A70-E444C940A5E0}"/>
              </a:ext>
            </a:extLst>
          </p:cNvPr>
          <p:cNvSpPr/>
          <p:nvPr/>
        </p:nvSpPr>
        <p:spPr>
          <a:xfrm>
            <a:off x="6154609" y="4374656"/>
            <a:ext cx="1800000" cy="86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600" dirty="0" err="1"/>
              <a:t>js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js</a:t>
            </a:r>
            <a:endParaRPr lang="en-US" altLang="zh-TW" sz="1600" dirty="0"/>
          </a:p>
          <a:p>
            <a:r>
              <a:rPr lang="en-US" altLang="zh-TW" sz="1600" dirty="0" err="1"/>
              <a:t>css</a:t>
            </a:r>
            <a:r>
              <a:rPr lang="en-US" altLang="zh-TW" sz="1600" dirty="0"/>
              <a:t>/*.</a:t>
            </a:r>
            <a:r>
              <a:rPr lang="en-US" altLang="zh-TW" sz="1600" dirty="0" err="1"/>
              <a:t>css</a:t>
            </a:r>
            <a:br>
              <a:rPr lang="en-US" altLang="zh-TW" sz="1600" dirty="0"/>
            </a:br>
            <a:r>
              <a:rPr lang="en-US" altLang="zh-TW" sz="1600" dirty="0"/>
              <a:t>(front-end files)</a:t>
            </a:r>
          </a:p>
        </p:txBody>
      </p:sp>
      <p:sp>
        <p:nvSpPr>
          <p:cNvPr id="2" name="箭號: 弧形下彎 1">
            <a:extLst>
              <a:ext uri="{FF2B5EF4-FFF2-40B4-BE49-F238E27FC236}">
                <a16:creationId xmlns:a16="http://schemas.microsoft.com/office/drawing/2014/main" id="{656F447F-81EF-4E69-B10C-FAF240D1D6BD}"/>
              </a:ext>
            </a:extLst>
          </p:cNvPr>
          <p:cNvSpPr/>
          <p:nvPr/>
        </p:nvSpPr>
        <p:spPr>
          <a:xfrm rot="20711448">
            <a:off x="2464795" y="746673"/>
            <a:ext cx="4114682" cy="1105692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5B15337-8F44-4248-A7C5-63CD41ADB799}"/>
              </a:ext>
            </a:extLst>
          </p:cNvPr>
          <p:cNvSpPr/>
          <p:nvPr/>
        </p:nvSpPr>
        <p:spPr>
          <a:xfrm rot="5400000">
            <a:off x="4751346" y="3645093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09AFADA9-8158-4697-9104-42577917CD98}"/>
              </a:ext>
            </a:extLst>
          </p:cNvPr>
          <p:cNvSpPr/>
          <p:nvPr/>
        </p:nvSpPr>
        <p:spPr>
          <a:xfrm rot="5400000">
            <a:off x="7446447" y="3758746"/>
            <a:ext cx="864754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23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956DB15-5149-4A54-BDC8-532263F95A5D}"/>
              </a:ext>
            </a:extLst>
          </p:cNvPr>
          <p:cNvSpPr/>
          <p:nvPr/>
        </p:nvSpPr>
        <p:spPr>
          <a:xfrm>
            <a:off x="4236830" y="2438400"/>
            <a:ext cx="39697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600" dirty="0"/>
              <a:t>Nginx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6D58BA3-531F-45A2-9591-80CC8BB2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62" y="3262381"/>
            <a:ext cx="720000" cy="720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16CEFD-A8BA-4FB9-9CC7-A0E3C6520ACE}"/>
              </a:ext>
            </a:extLst>
          </p:cNvPr>
          <p:cNvSpPr txBox="1"/>
          <p:nvPr/>
        </p:nvSpPr>
        <p:spPr>
          <a:xfrm>
            <a:off x="2706728" y="3758823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26" name="圓角矩形 40">
            <a:extLst>
              <a:ext uri="{FF2B5EF4-FFF2-40B4-BE49-F238E27FC236}">
                <a16:creationId xmlns:a16="http://schemas.microsoft.com/office/drawing/2014/main" id="{7801243B-628D-4C87-B00E-DFA32F839653}"/>
              </a:ext>
            </a:extLst>
          </p:cNvPr>
          <p:cNvSpPr/>
          <p:nvPr/>
        </p:nvSpPr>
        <p:spPr>
          <a:xfrm>
            <a:off x="4029781" y="243063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6BE05F-B79B-45B3-AEE9-74A7411F4D37}"/>
              </a:ext>
            </a:extLst>
          </p:cNvPr>
          <p:cNvSpPr/>
          <p:nvPr/>
        </p:nvSpPr>
        <p:spPr>
          <a:xfrm>
            <a:off x="4959120" y="24384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F72A36E-5330-4208-9EF9-121A0F541671}"/>
              </a:ext>
            </a:extLst>
          </p:cNvPr>
          <p:cNvSpPr txBox="1"/>
          <p:nvPr/>
        </p:nvSpPr>
        <p:spPr>
          <a:xfrm>
            <a:off x="5003430" y="24462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8D7EDB-DD9B-4777-BF49-A173221BED6E}"/>
              </a:ext>
            </a:extLst>
          </p:cNvPr>
          <p:cNvSpPr/>
          <p:nvPr/>
        </p:nvSpPr>
        <p:spPr>
          <a:xfrm>
            <a:off x="5154114" y="27984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77B7550-C8CD-4956-B078-DB8088BE6AF4}"/>
              </a:ext>
            </a:extLst>
          </p:cNvPr>
          <p:cNvSpPr/>
          <p:nvPr/>
        </p:nvSpPr>
        <p:spPr>
          <a:xfrm>
            <a:off x="5154114" y="39473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31" name="肘形接點 45">
            <a:extLst>
              <a:ext uri="{FF2B5EF4-FFF2-40B4-BE49-F238E27FC236}">
                <a16:creationId xmlns:a16="http://schemas.microsoft.com/office/drawing/2014/main" id="{8EE901C1-2B1D-463C-9E43-B70577DEEC37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633800" y="3158447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8BCFEC-9D15-4932-BA58-6E8DA088384D}"/>
              </a:ext>
            </a:extLst>
          </p:cNvPr>
          <p:cNvSpPr txBox="1"/>
          <p:nvPr/>
        </p:nvSpPr>
        <p:spPr>
          <a:xfrm>
            <a:off x="4583808" y="282503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F395E83-BEC8-4796-ACD6-3914F4042C1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144714" y="35184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C2B6715-8270-449A-B33E-D41122765CB4}"/>
              </a:ext>
            </a:extLst>
          </p:cNvPr>
          <p:cNvSpPr txBox="1"/>
          <p:nvPr/>
        </p:nvSpPr>
        <p:spPr>
          <a:xfrm>
            <a:off x="6129190" y="35632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AB58FCB-5BDE-4E30-AAD7-871F2620678F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3539262" y="3622381"/>
            <a:ext cx="69756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8C9C7D-6994-447C-A129-8177241EE2C1}"/>
              </a:ext>
            </a:extLst>
          </p:cNvPr>
          <p:cNvSpPr txBox="1"/>
          <p:nvPr/>
        </p:nvSpPr>
        <p:spPr>
          <a:xfrm>
            <a:off x="2457716" y="2798873"/>
            <a:ext cx="180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http://demo.johnwu.cc</a:t>
            </a:r>
          </a:p>
          <a:p>
            <a:r>
              <a:rPr lang="en-US" altLang="zh-TW" sz="1200" dirty="0"/>
              <a:t>http://example.johnwu.cc</a:t>
            </a:r>
          </a:p>
          <a:p>
            <a:r>
              <a:rPr lang="en-US" altLang="zh-TW" sz="1200" dirty="0"/>
              <a:t>https://demo.johnwu.cc</a:t>
            </a:r>
          </a:p>
        </p:txBody>
      </p:sp>
    </p:spTree>
    <p:extLst>
      <p:ext uri="{BB962C8B-B14F-4D97-AF65-F5344CB8AC3E}">
        <p14:creationId xmlns:p14="http://schemas.microsoft.com/office/powerpoint/2010/main" val="38248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28137</TotalTime>
  <Words>763</Words>
  <Application>Microsoft Office PowerPoint</Application>
  <PresentationFormat>寬螢幕</PresentationFormat>
  <Paragraphs>450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1445</cp:revision>
  <dcterms:created xsi:type="dcterms:W3CDTF">2008-05-07T10:35:45Z</dcterms:created>
  <dcterms:modified xsi:type="dcterms:W3CDTF">2019-07-31T15:31:52Z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