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37"/>
  </p:notesMasterIdLst>
  <p:handoutMasterIdLst>
    <p:handoutMasterId r:id="rId38"/>
  </p:handoutMasterIdLst>
  <p:sldIdLst>
    <p:sldId id="316" r:id="rId5"/>
    <p:sldId id="317" r:id="rId6"/>
    <p:sldId id="318" r:id="rId7"/>
    <p:sldId id="345" r:id="rId8"/>
    <p:sldId id="353" r:id="rId9"/>
    <p:sldId id="341" r:id="rId10"/>
    <p:sldId id="354" r:id="rId11"/>
    <p:sldId id="342" r:id="rId12"/>
    <p:sldId id="343" r:id="rId13"/>
    <p:sldId id="325" r:id="rId14"/>
    <p:sldId id="344" r:id="rId15"/>
    <p:sldId id="326" r:id="rId16"/>
    <p:sldId id="346" r:id="rId17"/>
    <p:sldId id="356" r:id="rId18"/>
    <p:sldId id="357" r:id="rId19"/>
    <p:sldId id="347" r:id="rId20"/>
    <p:sldId id="349" r:id="rId21"/>
    <p:sldId id="327" r:id="rId22"/>
    <p:sldId id="355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40" r:id="rId31"/>
    <p:sldId id="339" r:id="rId32"/>
    <p:sldId id="348" r:id="rId33"/>
    <p:sldId id="350" r:id="rId34"/>
    <p:sldId id="351" r:id="rId35"/>
    <p:sldId id="352" r:id="rId36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33"/>
    <a:srgbClr val="808080"/>
    <a:srgbClr val="EEECE1"/>
    <a:srgbClr val="F2F2F2"/>
    <a:srgbClr val="FF6600"/>
    <a:srgbClr val="F2DCDB"/>
    <a:srgbClr val="E25B00"/>
    <a:srgbClr val="7A714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 autoAdjust="0"/>
    <p:restoredTop sz="96041" autoAdjust="0"/>
  </p:normalViewPr>
  <p:slideViewPr>
    <p:cSldViewPr>
      <p:cViewPr>
        <p:scale>
          <a:sx n="100" d="100"/>
          <a:sy n="100" d="100"/>
        </p:scale>
        <p:origin x="1356" y="3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3CDD3A71-4C75-488C-A8F3-A1F163ED0DB9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5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523CC419-8FB3-4D1C-8127-E63C1A13459D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099" tIns="49050" rIns="98099" bIns="490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8099" tIns="49050" rIns="98099" bIns="4905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061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578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426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2239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9574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336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08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447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21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483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545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65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F733-248C-4CF7-A090-89CF012E357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2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Clone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Website A</a:t>
              </a:r>
              <a:endParaRPr lang="zh-TW" altLang="en-US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1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Website B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Redis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64894"/>
            <a:ext cx="1625397" cy="1625397"/>
          </a:xfrm>
          <a:prstGeom prst="rect">
            <a:avLst/>
          </a:prstGeom>
        </p:spPr>
      </p:pic>
      <p:sp>
        <p:nvSpPr>
          <p:cNvPr id="48" name="Parsing Log"/>
          <p:cNvSpPr/>
          <p:nvPr/>
        </p:nvSpPr>
        <p:spPr>
          <a:xfrm rot="21390379" flipH="1">
            <a:off x="4430829" y="3525788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Session: 1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Not 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- 2</a:t>
            </a:r>
            <a:endParaRPr lang="zh-TW" altLang="en-US" sz="2000" dirty="0"/>
          </a:p>
        </p:txBody>
      </p:sp>
      <p:sp>
        <p:nvSpPr>
          <p:cNvPr id="55" name="Parsing Log"/>
          <p:cNvSpPr/>
          <p:nvPr/>
        </p:nvSpPr>
        <p:spPr>
          <a:xfrm rot="21390379" flipH="1">
            <a:off x="4496787" y="495551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Session: 1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Response</a:t>
            </a:r>
            <a:endParaRPr lang="zh-TW" altLang="en-US" sz="2000" dirty="0"/>
          </a:p>
        </p:txBody>
      </p:sp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121454" y="25020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17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48" grpId="0" animBg="1"/>
      <p:bldP spid="48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Middleware</a:t>
            </a:r>
            <a:endParaRPr lang="zh-TW" altLang="en-US" sz="1600" b="1" dirty="0"/>
          </a:p>
        </p:txBody>
      </p:sp>
      <p:sp>
        <p:nvSpPr>
          <p:cNvPr id="12" name="矩形 11"/>
          <p:cNvSpPr/>
          <p:nvPr/>
        </p:nvSpPr>
        <p:spPr>
          <a:xfrm rot="5400000">
            <a:off x="2157402" y="2219146"/>
            <a:ext cx="162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Authorization Filters</a:t>
            </a:r>
            <a:endParaRPr lang="zh-TW" altLang="en-US" sz="1600" b="1" dirty="0"/>
          </a:p>
        </p:txBody>
      </p:sp>
      <p:sp>
        <p:nvSpPr>
          <p:cNvPr id="17" name="矩形 16"/>
          <p:cNvSpPr/>
          <p:nvPr/>
        </p:nvSpPr>
        <p:spPr>
          <a:xfrm rot="5400000">
            <a:off x="2059425" y="3361423"/>
            <a:ext cx="3904554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Resource Filters</a:t>
            </a:r>
            <a:endParaRPr lang="zh-TW" altLang="en-US" sz="1600" b="1" dirty="0"/>
          </a:p>
        </p:txBody>
      </p:sp>
      <p:sp>
        <p:nvSpPr>
          <p:cNvPr id="18" name="矩形 17"/>
          <p:cNvSpPr/>
          <p:nvPr/>
        </p:nvSpPr>
        <p:spPr>
          <a:xfrm rot="5400000">
            <a:off x="4485987" y="1985146"/>
            <a:ext cx="1152000" cy="720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Model Binding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Action Filters</a:t>
            </a:r>
            <a:endParaRPr lang="zh-TW" altLang="en-US" sz="1600" b="1" dirty="0"/>
          </a:p>
        </p:txBody>
      </p:sp>
      <p:sp>
        <p:nvSpPr>
          <p:cNvPr id="20" name="矩形 19"/>
          <p:cNvSpPr/>
          <p:nvPr/>
        </p:nvSpPr>
        <p:spPr>
          <a:xfrm rot="5400000">
            <a:off x="4480002" y="4688630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Exception</a:t>
            </a:r>
            <a:br>
              <a:rPr lang="en-US" altLang="zh-TW" sz="1600" b="1" dirty="0"/>
            </a:br>
            <a:r>
              <a:rPr lang="en-US" altLang="zh-TW" sz="1600" b="1" dirty="0"/>
              <a:t>Filters</a:t>
            </a:r>
            <a:endParaRPr lang="zh-TW" altLang="en-US" sz="1600" b="1" dirty="0"/>
          </a:p>
        </p:txBody>
      </p:sp>
      <p:sp>
        <p:nvSpPr>
          <p:cNvPr id="21" name="矩形 20"/>
          <p:cNvSpPr/>
          <p:nvPr/>
        </p:nvSpPr>
        <p:spPr>
          <a:xfrm rot="5400000">
            <a:off x="4474016" y="3363836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Result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Request</a:t>
            </a:r>
            <a:endParaRPr lang="zh-TW" altLang="en-US" sz="1400" b="1" dirty="0"/>
          </a:p>
        </p:txBody>
      </p:sp>
      <p:sp>
        <p:nvSpPr>
          <p:cNvPr id="50" name="Send Log F2L"/>
          <p:cNvSpPr/>
          <p:nvPr/>
        </p:nvSpPr>
        <p:spPr>
          <a:xfrm flipH="1">
            <a:off x="693546" y="3457941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Response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Response</a:t>
            </a:r>
            <a:endParaRPr lang="zh-TW" altLang="en-US" sz="1400" b="1" dirty="0"/>
          </a:p>
        </p:txBody>
      </p:sp>
      <p:sp>
        <p:nvSpPr>
          <p:cNvPr id="29" name="Send Log F2L"/>
          <p:cNvSpPr/>
          <p:nvPr/>
        </p:nvSpPr>
        <p:spPr>
          <a:xfrm flipH="1">
            <a:off x="2180847" y="4785700"/>
            <a:ext cx="1620827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Send Log F2L"/>
          <p:cNvSpPr/>
          <p:nvPr/>
        </p:nvSpPr>
        <p:spPr>
          <a:xfrm flipH="1">
            <a:off x="2180846" y="3462627"/>
            <a:ext cx="1620827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0" name="矩形 29"/>
          <p:cNvSpPr/>
          <p:nvPr/>
        </p:nvSpPr>
        <p:spPr>
          <a:xfrm>
            <a:off x="6888394" y="4780838"/>
            <a:ext cx="1260000" cy="54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Throw</a:t>
            </a:r>
          </a:p>
          <a:p>
            <a:pPr algn="ctr"/>
            <a:r>
              <a:rPr lang="en-US" altLang="zh-TW" sz="1600" b="1" dirty="0"/>
              <a:t>Exception</a:t>
            </a:r>
            <a:endParaRPr lang="zh-TW" altLang="en-US" sz="1600" b="1" dirty="0"/>
          </a:p>
        </p:txBody>
      </p:sp>
      <p:sp>
        <p:nvSpPr>
          <p:cNvPr id="38" name="Send Log F2L"/>
          <p:cNvSpPr/>
          <p:nvPr/>
        </p:nvSpPr>
        <p:spPr>
          <a:xfrm rot="10800000">
            <a:off x="6207047" y="4780838"/>
            <a:ext cx="820886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1" name="Send Log F2L"/>
          <p:cNvSpPr/>
          <p:nvPr/>
        </p:nvSpPr>
        <p:spPr>
          <a:xfrm rot="10800000">
            <a:off x="5288606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1" name="Send Log F2L"/>
          <p:cNvSpPr/>
          <p:nvPr/>
        </p:nvSpPr>
        <p:spPr>
          <a:xfrm rot="10800000">
            <a:off x="4250570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2" name="Send Log F2L"/>
          <p:cNvSpPr/>
          <p:nvPr/>
        </p:nvSpPr>
        <p:spPr>
          <a:xfrm rot="10800000">
            <a:off x="4252804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3" name="Send Log F2L"/>
          <p:cNvSpPr/>
          <p:nvPr/>
        </p:nvSpPr>
        <p:spPr>
          <a:xfrm rot="10800000">
            <a:off x="5277639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4" name="Send Log F2L"/>
          <p:cNvSpPr/>
          <p:nvPr/>
        </p:nvSpPr>
        <p:spPr>
          <a:xfrm rot="10800000">
            <a:off x="6302475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871008" y="3060670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4259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群組 67"/>
          <p:cNvGrpSpPr/>
          <p:nvPr/>
        </p:nvGrpSpPr>
        <p:grpSpPr>
          <a:xfrm>
            <a:off x="2053839" y="1290084"/>
            <a:ext cx="2160000" cy="540000"/>
            <a:chOff x="7231200" y="2209799"/>
            <a:chExt cx="2468571" cy="720001"/>
          </a:xfrm>
        </p:grpSpPr>
        <p:sp>
          <p:nvSpPr>
            <p:cNvPr id="69" name="矩形 68"/>
            <p:cNvSpPr/>
            <p:nvPr/>
          </p:nvSpPr>
          <p:spPr>
            <a:xfrm>
              <a:off x="7231200" y="2209799"/>
              <a:ext cx="2468571" cy="7200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7269301" y="2323578"/>
              <a:ext cx="2430470" cy="49244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Global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6934200" y="990600"/>
            <a:ext cx="4567452" cy="256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7" name="群組 56"/>
          <p:cNvGrpSpPr/>
          <p:nvPr/>
        </p:nvGrpSpPr>
        <p:grpSpPr>
          <a:xfrm>
            <a:off x="2053839" y="2734508"/>
            <a:ext cx="2160000" cy="540000"/>
            <a:chOff x="7231200" y="2209799"/>
            <a:chExt cx="1440000" cy="720001"/>
          </a:xfrm>
        </p:grpSpPr>
        <p:sp>
          <p:nvSpPr>
            <p:cNvPr id="58" name="矩形 57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7269301" y="2422066"/>
              <a:ext cx="1363800" cy="2954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2057400" y="2011246"/>
            <a:ext cx="2160000" cy="540000"/>
            <a:chOff x="7231200" y="2209799"/>
            <a:chExt cx="1440000" cy="720001"/>
          </a:xfrm>
        </p:grpSpPr>
        <p:sp>
          <p:nvSpPr>
            <p:cNvPr id="62" name="矩形 61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7269301" y="2422066"/>
              <a:ext cx="1363800" cy="2954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Controller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向右箭號 66"/>
          <p:cNvSpPr/>
          <p:nvPr/>
        </p:nvSpPr>
        <p:spPr>
          <a:xfrm rot="5400000">
            <a:off x="2221376" y="1016822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向右箭號 70"/>
          <p:cNvSpPr/>
          <p:nvPr/>
        </p:nvSpPr>
        <p:spPr>
          <a:xfrm rot="5400000">
            <a:off x="2221376" y="1738111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向右箭號 71"/>
          <p:cNvSpPr/>
          <p:nvPr/>
        </p:nvSpPr>
        <p:spPr>
          <a:xfrm rot="5400000">
            <a:off x="2221376" y="2459400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向右箭號 72"/>
          <p:cNvSpPr/>
          <p:nvPr/>
        </p:nvSpPr>
        <p:spPr>
          <a:xfrm rot="16200000">
            <a:off x="3694413" y="1016822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右箭號 73"/>
          <p:cNvSpPr/>
          <p:nvPr/>
        </p:nvSpPr>
        <p:spPr>
          <a:xfrm rot="16200000">
            <a:off x="3694413" y="1738111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向右箭號 74"/>
          <p:cNvSpPr/>
          <p:nvPr/>
        </p:nvSpPr>
        <p:spPr>
          <a:xfrm rot="16200000">
            <a:off x="3694413" y="2459400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104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81000" y="-3795188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61222" y="980643"/>
            <a:ext cx="3962400" cy="396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133600" y="1667778"/>
            <a:ext cx="3217644" cy="32176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565400" y="3276600"/>
            <a:ext cx="2311400" cy="14478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2904559" y="3682654"/>
            <a:ext cx="1633076" cy="9789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130547" y="4090086"/>
            <a:ext cx="1181100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4560" y="3364468"/>
            <a:ext cx="1633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Exception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9344" y="3758854"/>
            <a:ext cx="132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34977" y="2845846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Result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34977" y="2381832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Resource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3713" y="1021447"/>
            <a:ext cx="1337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Exception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86793" y="1696940"/>
            <a:ext cx="1311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120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001000" y="2101559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584" y="3090642"/>
            <a:ext cx="630000" cy="72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00200" y="1711557"/>
            <a:ext cx="720000" cy="720000"/>
          </a:xfrm>
          <a:prstGeom prst="rect">
            <a:avLst/>
          </a:prstGeom>
        </p:spPr>
      </p:pic>
      <p:sp>
        <p:nvSpPr>
          <p:cNvPr id="9" name="圓角矩形圖說文字 8"/>
          <p:cNvSpPr/>
          <p:nvPr/>
        </p:nvSpPr>
        <p:spPr>
          <a:xfrm>
            <a:off x="2438400" y="1586671"/>
            <a:ext cx="1338461" cy="775529"/>
          </a:xfrm>
          <a:prstGeom prst="wedgeRoundRectCallout">
            <a:avLst>
              <a:gd name="adj1" fmla="val -62780"/>
              <a:gd name="adj2" fmla="val 239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我要建立</a:t>
            </a:r>
            <a:r>
              <a:rPr lang="en-US" altLang="zh-TW" sz="1200" dirty="0">
                <a:ea typeface="微軟正黑體" panose="020B0604030504040204" pitchFamily="34" charset="-120"/>
              </a:rPr>
              <a:t> </a:t>
            </a:r>
            <a:r>
              <a:rPr lang="en-US" altLang="zh-TW" sz="1200" dirty="0" err="1">
                <a:ea typeface="微軟正黑體" panose="020B0604030504040204" pitchFamily="34" charset="-120"/>
              </a:rPr>
              <a:t>HomeController</a:t>
            </a:r>
            <a:endParaRPr lang="en-US" altLang="zh-TW" sz="1200" dirty="0"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需要 </a:t>
            </a:r>
            <a:r>
              <a:rPr lang="en-US" altLang="zh-TW" sz="1200" dirty="0" err="1">
                <a:ea typeface="微軟正黑體" panose="020B0604030504040204" pitchFamily="34" charset="-120"/>
              </a:rPr>
              <a:t>ISample</a:t>
            </a:r>
            <a:endParaRPr lang="zh-TW" altLang="en-US" sz="1200" dirty="0">
              <a:ea typeface="微軟正黑體" panose="020B0604030504040204" pitchFamily="34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318523"/>
              </p:ext>
            </p:extLst>
          </p:nvPr>
        </p:nvGraphicFramePr>
        <p:xfrm>
          <a:off x="5246247" y="1748472"/>
          <a:ext cx="1224000" cy="2213927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2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2131">
                <a:tc>
                  <a:txBody>
                    <a:bodyPr/>
                    <a:lstStyle/>
                    <a:p>
                      <a:r>
                        <a:rPr lang="zh-TW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代碼：</a:t>
                      </a:r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ISample</a:t>
                      </a:r>
                      <a:endParaRPr lang="en-US" altLang="zh-TW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zh-TW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商品：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Sample</a:t>
                      </a:r>
                      <a:endParaRPr lang="zh-TW" altLang="en-US" sz="14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898">
                <a:tc>
                  <a:txBody>
                    <a:bodyPr/>
                    <a:lstStyle/>
                    <a:p>
                      <a:endParaRPr lang="zh-TW" altLang="en-US" sz="14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898">
                <a:tc>
                  <a:txBody>
                    <a:bodyPr/>
                    <a:lstStyle/>
                    <a:p>
                      <a:endParaRPr lang="zh-TW" altLang="en-US" sz="14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圓角矩形 14"/>
          <p:cNvSpPr/>
          <p:nvPr/>
        </p:nvSpPr>
        <p:spPr>
          <a:xfrm>
            <a:off x="3855354" y="1586671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16" name="圓角矩形圖說文字 15"/>
          <p:cNvSpPr/>
          <p:nvPr/>
        </p:nvSpPr>
        <p:spPr>
          <a:xfrm>
            <a:off x="2608658" y="3152299"/>
            <a:ext cx="1105478" cy="663596"/>
          </a:xfrm>
          <a:prstGeom prst="wedgeRoundRectCallout">
            <a:avLst>
              <a:gd name="adj1" fmla="val 74802"/>
              <a:gd name="adj2" fmla="val 1986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好的，給你</a:t>
            </a:r>
          </a:p>
        </p:txBody>
      </p:sp>
      <p:sp>
        <p:nvSpPr>
          <p:cNvPr id="17" name="橢圓 16"/>
          <p:cNvSpPr/>
          <p:nvPr/>
        </p:nvSpPr>
        <p:spPr>
          <a:xfrm>
            <a:off x="2678861" y="3425506"/>
            <a:ext cx="965072" cy="35726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Sample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19" name="肘形接點 18"/>
          <p:cNvCxnSpPr>
            <a:stCxn id="17" idx="2"/>
            <a:endCxn id="8" idx="2"/>
          </p:cNvCxnSpPr>
          <p:nvPr/>
        </p:nvCxnSpPr>
        <p:spPr>
          <a:xfrm rot="10800000">
            <a:off x="1960201" y="2431558"/>
            <a:ext cx="718661" cy="117258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794653" y="3767358"/>
            <a:ext cx="1438857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Service</a:t>
            </a:r>
            <a:r>
              <a:rPr lang="zh-TW" altLang="en-US" sz="1200" b="1" dirty="0"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ea typeface="微軟正黑體" panose="020B0604030504040204" pitchFamily="34" charset="-120"/>
              </a:rPr>
              <a:t>Provider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527247" y="1471472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TW" altLang="en-US" sz="1200" b="1" dirty="0">
                <a:ea typeface="微軟正黑體" panose="020B0604030504040204" pitchFamily="34" charset="-120"/>
              </a:rPr>
              <a:t>商品櫃</a:t>
            </a:r>
          </a:p>
        </p:txBody>
      </p:sp>
      <p:cxnSp>
        <p:nvCxnSpPr>
          <p:cNvPr id="47" name="肘形接點 46"/>
          <p:cNvCxnSpPr>
            <a:stCxn id="5" idx="3"/>
          </p:cNvCxnSpPr>
          <p:nvPr/>
        </p:nvCxnSpPr>
        <p:spPr>
          <a:xfrm flipV="1">
            <a:off x="4836584" y="2173811"/>
            <a:ext cx="527862" cy="127683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4044693" y="2716935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ea typeface="微軟正黑體" panose="020B0604030504040204" pitchFamily="34" charset="-120"/>
              </a:rPr>
              <a:t>找 </a:t>
            </a:r>
            <a:r>
              <a:rPr lang="en-US" altLang="zh-TW" sz="1200" dirty="0" err="1">
                <a:ea typeface="微軟正黑體" panose="020B0604030504040204" pitchFamily="34" charset="-120"/>
              </a:rPr>
              <a:t>ISample</a:t>
            </a:r>
            <a:endParaRPr lang="zh-TW" altLang="en-US" sz="1200" dirty="0">
              <a:ea typeface="微軟正黑體" panose="020B0604030504040204" pitchFamily="34" charset="-120"/>
            </a:endParaRPr>
          </a:p>
        </p:txBody>
      </p:sp>
      <p:sp>
        <p:nvSpPr>
          <p:cNvPr id="61" name="橢圓 60"/>
          <p:cNvSpPr/>
          <p:nvPr/>
        </p:nvSpPr>
        <p:spPr>
          <a:xfrm>
            <a:off x="2377465" y="1528324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62" name="橢圓 61"/>
          <p:cNvSpPr/>
          <p:nvPr/>
        </p:nvSpPr>
        <p:spPr>
          <a:xfrm>
            <a:off x="4851132" y="2698540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2545879" y="3075691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3381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33473" y="321620"/>
            <a:ext cx="6499390" cy="3412180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833" y="2465269"/>
            <a:ext cx="630000" cy="72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953" y="572685"/>
            <a:ext cx="720000" cy="720000"/>
          </a:xfrm>
          <a:prstGeom prst="rect">
            <a:avLst/>
          </a:prstGeom>
        </p:spPr>
      </p:pic>
      <p:sp>
        <p:nvSpPr>
          <p:cNvPr id="9" name="圓角矩形圖說文字 8"/>
          <p:cNvSpPr/>
          <p:nvPr/>
        </p:nvSpPr>
        <p:spPr>
          <a:xfrm>
            <a:off x="1002152" y="447799"/>
            <a:ext cx="1837435" cy="775529"/>
          </a:xfrm>
          <a:prstGeom prst="wedgeRoundRectCallout">
            <a:avLst>
              <a:gd name="adj1" fmla="val -62780"/>
              <a:gd name="adj2" fmla="val 239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我要建立</a:t>
            </a:r>
            <a:r>
              <a:rPr lang="en-US" altLang="zh-TW" sz="1200" dirty="0">
                <a:ea typeface="微軟正黑體" panose="020B0604030504040204" pitchFamily="34" charset="-120"/>
              </a:rPr>
              <a:t> </a:t>
            </a:r>
            <a:r>
              <a:rPr lang="en-US" altLang="zh-TW" sz="1200" dirty="0" err="1">
                <a:ea typeface="微軟正黑體" panose="020B0604030504040204" pitchFamily="34" charset="-120"/>
              </a:rPr>
              <a:t>ShoppingCartController</a:t>
            </a:r>
            <a:endParaRPr lang="en-US" altLang="zh-TW" sz="1100" dirty="0"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需要</a:t>
            </a:r>
            <a:r>
              <a:rPr lang="zh-TW" altLang="en-US" sz="12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所有</a:t>
            </a:r>
            <a:r>
              <a:rPr lang="zh-TW" altLang="en-US" sz="1200" dirty="0">
                <a:ea typeface="微軟正黑體" panose="020B0604030504040204" pitchFamily="34" charset="-120"/>
              </a:rPr>
              <a:t> </a:t>
            </a:r>
            <a:r>
              <a:rPr lang="en-US" altLang="zh-TW" sz="1200" dirty="0" err="1">
                <a:ea typeface="微軟正黑體" panose="020B0604030504040204" pitchFamily="34" charset="-120"/>
              </a:rPr>
              <a:t>IWalletService</a:t>
            </a:r>
            <a:endParaRPr lang="zh-TW" altLang="en-US" sz="1200" dirty="0">
              <a:ea typeface="微軟正黑體" panose="020B0604030504040204" pitchFamily="34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997718"/>
              </p:ext>
            </p:extLst>
          </p:nvPr>
        </p:nvGraphicFramePr>
        <p:xfrm>
          <a:off x="4601786" y="735683"/>
          <a:ext cx="1971691" cy="2748125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971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9625">
                <a:tc>
                  <a:txBody>
                    <a:bodyPr/>
                    <a:lstStyle/>
                    <a:p>
                      <a:r>
                        <a:rPr lang="zh-TW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介面：</a:t>
                      </a:r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IWalletService</a:t>
                      </a:r>
                      <a:endParaRPr lang="en-US" altLang="zh-TW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zh-TW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實類：</a:t>
                      </a:r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AlipayService</a:t>
                      </a:r>
                      <a:endParaRPr lang="zh-TW" altLang="en-US" sz="14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625">
                <a:tc>
                  <a:txBody>
                    <a:bodyPr/>
                    <a:lstStyle/>
                    <a:p>
                      <a:r>
                        <a:rPr lang="zh-TW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介面：</a:t>
                      </a:r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IWalletService</a:t>
                      </a:r>
                      <a:endParaRPr lang="en-US" altLang="zh-TW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zh-TW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實類：</a:t>
                      </a:r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CreditCardService</a:t>
                      </a:r>
                      <a:endParaRPr lang="zh-TW" altLang="en-US" sz="14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625">
                <a:tc>
                  <a:txBody>
                    <a:bodyPr/>
                    <a:lstStyle/>
                    <a:p>
                      <a:r>
                        <a:rPr lang="zh-TW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介面：</a:t>
                      </a:r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IWalletService</a:t>
                      </a:r>
                      <a:endParaRPr lang="en-US" altLang="zh-TW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zh-TW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實類：</a:t>
                      </a:r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LinePayService</a:t>
                      </a:r>
                      <a:endParaRPr lang="zh-TW" altLang="en-US" sz="14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625">
                <a:tc>
                  <a:txBody>
                    <a:bodyPr/>
                    <a:lstStyle/>
                    <a:p>
                      <a:endParaRPr lang="zh-TW" altLang="en-US" sz="14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02047"/>
                  </a:ext>
                </a:extLst>
              </a:tr>
              <a:tr h="549625">
                <a:tc>
                  <a:txBody>
                    <a:bodyPr/>
                    <a:lstStyle/>
                    <a:p>
                      <a:endParaRPr lang="zh-TW" altLang="en-US" sz="14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3368316"/>
                  </a:ext>
                </a:extLst>
              </a:tr>
            </a:tbl>
          </a:graphicData>
        </a:graphic>
      </p:graphicFrame>
      <p:sp>
        <p:nvSpPr>
          <p:cNvPr id="15" name="圓角矩形 14"/>
          <p:cNvSpPr/>
          <p:nvPr/>
        </p:nvSpPr>
        <p:spPr>
          <a:xfrm>
            <a:off x="3058841" y="552855"/>
            <a:ext cx="93289" cy="291334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16" name="圓角矩形圖說文字 15"/>
          <p:cNvSpPr/>
          <p:nvPr/>
        </p:nvSpPr>
        <p:spPr>
          <a:xfrm>
            <a:off x="948134" y="2286634"/>
            <a:ext cx="1944653" cy="1179567"/>
          </a:xfrm>
          <a:prstGeom prst="wedgeRoundRectCallout">
            <a:avLst>
              <a:gd name="adj1" fmla="val 74802"/>
              <a:gd name="adj2" fmla="val 1986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好的，給你</a:t>
            </a:r>
          </a:p>
        </p:txBody>
      </p:sp>
      <p:sp>
        <p:nvSpPr>
          <p:cNvPr id="17" name="橢圓 16"/>
          <p:cNvSpPr/>
          <p:nvPr/>
        </p:nvSpPr>
        <p:spPr>
          <a:xfrm>
            <a:off x="997445" y="2612056"/>
            <a:ext cx="1872000" cy="21321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err="1">
                <a:ea typeface="微軟正黑體" panose="020B0604030504040204" pitchFamily="34" charset="-120"/>
              </a:rPr>
              <a:t>AlipayService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19" name="肘形接點 18"/>
          <p:cNvCxnSpPr>
            <a:cxnSpLocks/>
            <a:stCxn id="16" idx="1"/>
            <a:endCxn id="8" idx="2"/>
          </p:cNvCxnSpPr>
          <p:nvPr/>
        </p:nvCxnSpPr>
        <p:spPr>
          <a:xfrm rot="10800000">
            <a:off x="523954" y="1292686"/>
            <a:ext cx="424181" cy="158373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019902" y="3141985"/>
            <a:ext cx="1438857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Service</a:t>
            </a:r>
            <a:r>
              <a:rPr lang="zh-TW" altLang="en-US" sz="1200" b="1" dirty="0"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ea typeface="微軟正黑體" panose="020B0604030504040204" pitchFamily="34" charset="-120"/>
              </a:rPr>
              <a:t>Provider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223898" y="447799"/>
            <a:ext cx="702180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Services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47" name="肘形接點 46"/>
          <p:cNvCxnSpPr>
            <a:cxnSpLocks/>
            <a:stCxn id="5" idx="3"/>
          </p:cNvCxnSpPr>
          <p:nvPr/>
        </p:nvCxnSpPr>
        <p:spPr>
          <a:xfrm flipV="1">
            <a:off x="4061833" y="1548438"/>
            <a:ext cx="527862" cy="127683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3294895" y="1824969"/>
            <a:ext cx="1074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ea typeface="微軟正黑體" panose="020B0604030504040204" pitchFamily="34" charset="-120"/>
              </a:rPr>
              <a:t>找出</a:t>
            </a:r>
            <a:r>
              <a:rPr lang="zh-TW" altLang="en-US" sz="12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全部</a:t>
            </a:r>
            <a:endParaRPr lang="en-US" altLang="zh-TW" sz="1200" b="1" dirty="0">
              <a:solidFill>
                <a:srgbClr val="FF0000"/>
              </a:solidFill>
              <a:ea typeface="微軟正黑體" panose="020B0604030504040204" pitchFamily="34" charset="-120"/>
            </a:endParaRPr>
          </a:p>
          <a:p>
            <a:r>
              <a:rPr lang="en-US" altLang="zh-TW" sz="1200" dirty="0" err="1">
                <a:solidFill>
                  <a:schemeClr val="dk1"/>
                </a:solidFill>
                <a:ea typeface="微軟正黑體" panose="020B0604030504040204" pitchFamily="34" charset="-120"/>
              </a:rPr>
              <a:t>IWalletService</a:t>
            </a:r>
            <a:endParaRPr lang="zh-TW" altLang="en-US" sz="1200" dirty="0">
              <a:ea typeface="微軟正黑體" panose="020B0604030504040204" pitchFamily="34" charset="-120"/>
            </a:endParaRPr>
          </a:p>
        </p:txBody>
      </p:sp>
      <p:sp>
        <p:nvSpPr>
          <p:cNvPr id="61" name="橢圓 60"/>
          <p:cNvSpPr/>
          <p:nvPr/>
        </p:nvSpPr>
        <p:spPr>
          <a:xfrm>
            <a:off x="941218" y="389452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62" name="橢圓 61"/>
          <p:cNvSpPr/>
          <p:nvPr/>
        </p:nvSpPr>
        <p:spPr>
          <a:xfrm>
            <a:off x="4119690" y="1830213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982518" y="2210027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21" name="肘形接點 46">
            <a:extLst>
              <a:ext uri="{FF2B5EF4-FFF2-40B4-BE49-F238E27FC236}">
                <a16:creationId xmlns:a16="http://schemas.microsoft.com/office/drawing/2014/main" id="{C0E10F7C-940F-4011-BE83-0C51ADC2DEE4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4061833" y="2109745"/>
            <a:ext cx="539953" cy="715524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接點 46">
            <a:extLst>
              <a:ext uri="{FF2B5EF4-FFF2-40B4-BE49-F238E27FC236}">
                <a16:creationId xmlns:a16="http://schemas.microsoft.com/office/drawing/2014/main" id="{6E541F71-C0E1-41BF-B7F1-6B504CEA82B4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061833" y="1015786"/>
            <a:ext cx="522258" cy="1809483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EA38AEC2-57BD-457B-9C90-31B57F61E70D}"/>
              </a:ext>
            </a:extLst>
          </p:cNvPr>
          <p:cNvSpPr/>
          <p:nvPr/>
        </p:nvSpPr>
        <p:spPr>
          <a:xfrm>
            <a:off x="997445" y="2901876"/>
            <a:ext cx="1872000" cy="21321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err="1">
                <a:ea typeface="微軟正黑體" panose="020B0604030504040204" pitchFamily="34" charset="-120"/>
              </a:rPr>
              <a:t>CreditCardService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92C6180C-067E-4CDA-8AC4-F53C0905FFB6}"/>
              </a:ext>
            </a:extLst>
          </p:cNvPr>
          <p:cNvSpPr/>
          <p:nvPr/>
        </p:nvSpPr>
        <p:spPr>
          <a:xfrm>
            <a:off x="997445" y="3195208"/>
            <a:ext cx="1872000" cy="21321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>
                <a:ea typeface="微軟正黑體" panose="020B0604030504040204" pitchFamily="34" charset="-120"/>
              </a:rPr>
              <a:t>LinePayService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1629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33473" y="321620"/>
            <a:ext cx="6499390" cy="3412180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833" y="2465269"/>
            <a:ext cx="630000" cy="72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953" y="572685"/>
            <a:ext cx="720000" cy="720000"/>
          </a:xfrm>
          <a:prstGeom prst="rect">
            <a:avLst/>
          </a:prstGeom>
        </p:spPr>
      </p:pic>
      <p:sp>
        <p:nvSpPr>
          <p:cNvPr id="9" name="圓角矩形圖說文字 8"/>
          <p:cNvSpPr/>
          <p:nvPr/>
        </p:nvSpPr>
        <p:spPr>
          <a:xfrm>
            <a:off x="1002152" y="447799"/>
            <a:ext cx="1837435" cy="775529"/>
          </a:xfrm>
          <a:prstGeom prst="wedgeRoundRectCallout">
            <a:avLst>
              <a:gd name="adj1" fmla="val -62780"/>
              <a:gd name="adj2" fmla="val 239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我要建立</a:t>
            </a:r>
            <a:r>
              <a:rPr lang="en-US" altLang="zh-TW" sz="1200" dirty="0">
                <a:ea typeface="微軟正黑體" panose="020B0604030504040204" pitchFamily="34" charset="-120"/>
              </a:rPr>
              <a:t> </a:t>
            </a:r>
            <a:r>
              <a:rPr lang="en-US" altLang="zh-TW" sz="1200" dirty="0" err="1">
                <a:ea typeface="微軟正黑體" panose="020B0604030504040204" pitchFamily="34" charset="-120"/>
              </a:rPr>
              <a:t>ShoppingCartController</a:t>
            </a:r>
            <a:endParaRPr lang="en-US" altLang="zh-TW" sz="1100" dirty="0"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需要 </a:t>
            </a:r>
            <a:r>
              <a:rPr lang="en-US" altLang="zh-TW" sz="1200" dirty="0" err="1">
                <a:ea typeface="微軟正黑體" panose="020B0604030504040204" pitchFamily="34" charset="-120"/>
              </a:rPr>
              <a:t>IWalletService</a:t>
            </a:r>
            <a:endParaRPr lang="zh-TW" altLang="en-US" sz="1200" dirty="0">
              <a:ea typeface="微軟正黑體" panose="020B0604030504040204" pitchFamily="34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601786" y="735683"/>
          <a:ext cx="1971691" cy="2748125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971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9625">
                <a:tc>
                  <a:txBody>
                    <a:bodyPr/>
                    <a:lstStyle/>
                    <a:p>
                      <a:r>
                        <a:rPr lang="zh-TW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介面：</a:t>
                      </a:r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IWalletService</a:t>
                      </a:r>
                      <a:endParaRPr lang="en-US" altLang="zh-TW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zh-TW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實類：</a:t>
                      </a:r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AlipayService</a:t>
                      </a:r>
                      <a:endParaRPr lang="zh-TW" altLang="en-US" sz="14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625">
                <a:tc>
                  <a:txBody>
                    <a:bodyPr/>
                    <a:lstStyle/>
                    <a:p>
                      <a:r>
                        <a:rPr lang="zh-TW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介面：</a:t>
                      </a:r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IWalletService</a:t>
                      </a:r>
                      <a:endParaRPr lang="en-US" altLang="zh-TW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zh-TW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實類：</a:t>
                      </a:r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CreditCardService</a:t>
                      </a:r>
                      <a:endParaRPr lang="zh-TW" altLang="en-US" sz="14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625">
                <a:tc>
                  <a:txBody>
                    <a:bodyPr/>
                    <a:lstStyle/>
                    <a:p>
                      <a:r>
                        <a:rPr lang="zh-TW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介面：</a:t>
                      </a:r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IWalletService</a:t>
                      </a:r>
                      <a:endParaRPr lang="en-US" altLang="zh-TW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zh-TW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實類：</a:t>
                      </a:r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LinePayService</a:t>
                      </a:r>
                      <a:endParaRPr lang="zh-TW" altLang="en-US" sz="14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625">
                <a:tc>
                  <a:txBody>
                    <a:bodyPr/>
                    <a:lstStyle/>
                    <a:p>
                      <a:endParaRPr lang="zh-TW" altLang="en-US" sz="14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02047"/>
                  </a:ext>
                </a:extLst>
              </a:tr>
              <a:tr h="549625">
                <a:tc>
                  <a:txBody>
                    <a:bodyPr/>
                    <a:lstStyle/>
                    <a:p>
                      <a:endParaRPr lang="zh-TW" altLang="en-US" sz="14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3368316"/>
                  </a:ext>
                </a:extLst>
              </a:tr>
            </a:tbl>
          </a:graphicData>
        </a:graphic>
      </p:graphicFrame>
      <p:sp>
        <p:nvSpPr>
          <p:cNvPr id="15" name="圓角矩形 14"/>
          <p:cNvSpPr/>
          <p:nvPr/>
        </p:nvSpPr>
        <p:spPr>
          <a:xfrm>
            <a:off x="3058841" y="552855"/>
            <a:ext cx="93289" cy="291334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16" name="圓角矩形圖說文字 15"/>
          <p:cNvSpPr/>
          <p:nvPr/>
        </p:nvSpPr>
        <p:spPr>
          <a:xfrm>
            <a:off x="970211" y="2464105"/>
            <a:ext cx="1944653" cy="640932"/>
          </a:xfrm>
          <a:prstGeom prst="wedgeRoundRectCallout">
            <a:avLst>
              <a:gd name="adj1" fmla="val 74802"/>
              <a:gd name="adj2" fmla="val 1986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好的，給你</a:t>
            </a:r>
          </a:p>
        </p:txBody>
      </p:sp>
      <p:cxnSp>
        <p:nvCxnSpPr>
          <p:cNvPr id="19" name="肘形接點 18"/>
          <p:cNvCxnSpPr>
            <a:cxnSpLocks/>
            <a:stCxn id="16" idx="1"/>
            <a:endCxn id="8" idx="2"/>
          </p:cNvCxnSpPr>
          <p:nvPr/>
        </p:nvCxnSpPr>
        <p:spPr>
          <a:xfrm rot="10800000">
            <a:off x="523953" y="1292685"/>
            <a:ext cx="446258" cy="149188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019902" y="3141985"/>
            <a:ext cx="1438857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Service</a:t>
            </a:r>
            <a:r>
              <a:rPr lang="zh-TW" altLang="en-US" sz="1200" b="1" dirty="0"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ea typeface="微軟正黑體" panose="020B0604030504040204" pitchFamily="34" charset="-120"/>
              </a:rPr>
              <a:t>Provider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223898" y="447799"/>
            <a:ext cx="702180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Services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3294895" y="182496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ea typeface="微軟正黑體" panose="020B0604030504040204" pitchFamily="34" charset="-120"/>
              </a:rPr>
              <a:t>找出</a:t>
            </a:r>
            <a:r>
              <a:rPr lang="zh-TW" altLang="en-US" sz="12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最新的</a:t>
            </a:r>
            <a:endParaRPr lang="en-US" altLang="zh-TW" sz="1200" b="1" dirty="0">
              <a:solidFill>
                <a:srgbClr val="FF0000"/>
              </a:solidFill>
              <a:ea typeface="微軟正黑體" panose="020B0604030504040204" pitchFamily="34" charset="-120"/>
            </a:endParaRPr>
          </a:p>
          <a:p>
            <a:r>
              <a:rPr lang="en-US" altLang="zh-TW" sz="1200" dirty="0" err="1">
                <a:solidFill>
                  <a:schemeClr val="dk1"/>
                </a:solidFill>
                <a:ea typeface="微軟正黑體" panose="020B0604030504040204" pitchFamily="34" charset="-120"/>
              </a:rPr>
              <a:t>IWalletService</a:t>
            </a:r>
            <a:endParaRPr lang="zh-TW" altLang="en-US" sz="1200" dirty="0">
              <a:ea typeface="微軟正黑體" panose="020B0604030504040204" pitchFamily="34" charset="-120"/>
            </a:endParaRPr>
          </a:p>
        </p:txBody>
      </p:sp>
      <p:sp>
        <p:nvSpPr>
          <p:cNvPr id="61" name="橢圓 60"/>
          <p:cNvSpPr/>
          <p:nvPr/>
        </p:nvSpPr>
        <p:spPr>
          <a:xfrm>
            <a:off x="941218" y="389452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62" name="橢圓 61"/>
          <p:cNvSpPr/>
          <p:nvPr/>
        </p:nvSpPr>
        <p:spPr>
          <a:xfrm>
            <a:off x="4189679" y="1827801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925365" y="2357499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21" name="肘形接點 46">
            <a:extLst>
              <a:ext uri="{FF2B5EF4-FFF2-40B4-BE49-F238E27FC236}">
                <a16:creationId xmlns:a16="http://schemas.microsoft.com/office/drawing/2014/main" id="{C0E10F7C-940F-4011-BE83-0C51ADC2DEE4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4061833" y="2109745"/>
            <a:ext cx="539953" cy="715524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92C6180C-067E-4CDA-8AC4-F53C0905FFB6}"/>
              </a:ext>
            </a:extLst>
          </p:cNvPr>
          <p:cNvSpPr/>
          <p:nvPr/>
        </p:nvSpPr>
        <p:spPr>
          <a:xfrm>
            <a:off x="1031971" y="2784571"/>
            <a:ext cx="1872000" cy="21321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err="1">
                <a:ea typeface="微軟正黑體" panose="020B0604030504040204" pitchFamily="34" charset="-120"/>
              </a:rPr>
              <a:t>LinePayService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3305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63297" y="3232901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9" name="圖片 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449" y="1650229"/>
            <a:ext cx="630000" cy="720000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77285"/>
            <a:ext cx="720000" cy="720000"/>
          </a:xfrm>
          <a:prstGeom prst="rect">
            <a:avLst/>
          </a:prstGeom>
        </p:spPr>
      </p:pic>
      <p:sp>
        <p:nvSpPr>
          <p:cNvPr id="71" name="圓角矩形圖說文字 70"/>
          <p:cNvSpPr/>
          <p:nvPr/>
        </p:nvSpPr>
        <p:spPr>
          <a:xfrm>
            <a:off x="838200" y="152400"/>
            <a:ext cx="1338461" cy="356189"/>
          </a:xfrm>
          <a:prstGeom prst="wedgeRoundRectCallout">
            <a:avLst>
              <a:gd name="adj1" fmla="val -62780"/>
              <a:gd name="adj2" fmla="val 239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>
                <a:ea typeface="微軟正黑體" panose="020B0604030504040204" pitchFamily="34" charset="-120"/>
              </a:rPr>
              <a:t>我要 </a:t>
            </a:r>
            <a:r>
              <a:rPr lang="en-US" altLang="zh-TW" sz="1200" dirty="0">
                <a:ea typeface="微軟正黑體" panose="020B0604030504040204" pitchFamily="34" charset="-120"/>
              </a:rPr>
              <a:t>/about.aspx</a:t>
            </a:r>
          </a:p>
        </p:txBody>
      </p:sp>
      <p:sp>
        <p:nvSpPr>
          <p:cNvPr id="72" name="圓角矩形 71"/>
          <p:cNvSpPr/>
          <p:nvPr/>
        </p:nvSpPr>
        <p:spPr>
          <a:xfrm>
            <a:off x="2255154" y="152399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73" name="圓角矩形圖說文字 72"/>
          <p:cNvSpPr/>
          <p:nvPr/>
        </p:nvSpPr>
        <p:spPr>
          <a:xfrm>
            <a:off x="504669" y="1543624"/>
            <a:ext cx="1609267" cy="984504"/>
          </a:xfrm>
          <a:prstGeom prst="wedgeRoundRectCallout">
            <a:avLst>
              <a:gd name="adj1" fmla="val 74802"/>
              <a:gd name="adj2" fmla="val 1986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好的，給你</a:t>
            </a:r>
            <a:endParaRPr lang="en-US" altLang="zh-TW" sz="1200" dirty="0">
              <a:ea typeface="微軟正黑體" panose="020B0604030504040204" pitchFamily="34" charset="-120"/>
            </a:endParaRPr>
          </a:p>
          <a:p>
            <a:pPr algn="ctr"/>
            <a:r>
              <a:rPr lang="en-US" altLang="zh-TW" sz="1100" i="1" dirty="0">
                <a:ea typeface="微軟正黑體" panose="020B0604030504040204" pitchFamily="34" charset="-120"/>
              </a:rPr>
              <a:t>Code: 200 (OK)</a:t>
            </a:r>
          </a:p>
          <a:p>
            <a:pPr algn="ctr"/>
            <a:r>
              <a:rPr lang="en-US" altLang="zh-TW" sz="1100" i="1" dirty="0">
                <a:ea typeface="微軟正黑體" panose="020B0604030504040204" pitchFamily="34" charset="-120"/>
              </a:rPr>
              <a:t>URL: /about.aspx</a:t>
            </a:r>
            <a:endParaRPr lang="zh-TW" altLang="en-US" sz="1100" i="1" dirty="0">
              <a:ea typeface="微軟正黑體" panose="020B0604030504040204" pitchFamily="34" charset="-120"/>
            </a:endParaRPr>
          </a:p>
        </p:txBody>
      </p:sp>
      <p:cxnSp>
        <p:nvCxnSpPr>
          <p:cNvPr id="75" name="肘形接點 74"/>
          <p:cNvCxnSpPr>
            <a:stCxn id="73" idx="1"/>
            <a:endCxn id="70" idx="2"/>
          </p:cNvCxnSpPr>
          <p:nvPr/>
        </p:nvCxnSpPr>
        <p:spPr>
          <a:xfrm rot="10800000">
            <a:off x="360001" y="997286"/>
            <a:ext cx="144669" cy="10385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2490560" y="2333086"/>
            <a:ext cx="591765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Server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7" name="橢圓 76"/>
          <p:cNvSpPr/>
          <p:nvPr/>
        </p:nvSpPr>
        <p:spPr>
          <a:xfrm>
            <a:off x="777265" y="94052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8" name="橢圓 77"/>
          <p:cNvSpPr/>
          <p:nvPr/>
        </p:nvSpPr>
        <p:spPr>
          <a:xfrm>
            <a:off x="2369932" y="848430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9" name="橢圓 78"/>
          <p:cNvSpPr/>
          <p:nvPr/>
        </p:nvSpPr>
        <p:spPr>
          <a:xfrm>
            <a:off x="467053" y="1458628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4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3" t="18143" r="15333" b="15975"/>
          <a:stretch/>
        </p:blipFill>
        <p:spPr>
          <a:xfrm>
            <a:off x="3800296" y="370871"/>
            <a:ext cx="838200" cy="830117"/>
          </a:xfrm>
          <a:prstGeom prst="rect">
            <a:avLst/>
          </a:prstGeom>
        </p:spPr>
      </p:pic>
      <p:sp>
        <p:nvSpPr>
          <p:cNvPr id="80" name="矩形 79"/>
          <p:cNvSpPr/>
          <p:nvPr/>
        </p:nvSpPr>
        <p:spPr>
          <a:xfrm>
            <a:off x="3707108" y="1126657"/>
            <a:ext cx="1024576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/>
              <a:t>URL Rewriter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82" name="肘形接點 81"/>
          <p:cNvCxnSpPr>
            <a:stCxn id="69" idx="3"/>
            <a:endCxn id="18" idx="1"/>
          </p:cNvCxnSpPr>
          <p:nvPr/>
        </p:nvCxnSpPr>
        <p:spPr>
          <a:xfrm flipV="1">
            <a:off x="3105449" y="785930"/>
            <a:ext cx="694847" cy="1224299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382258" y="996963"/>
            <a:ext cx="11579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b="1" dirty="0">
                <a:latin typeface="Consolas" panose="020B0609020204030204" pitchFamily="49" charset="0"/>
              </a:rPr>
              <a:t>客人要</a:t>
            </a:r>
            <a:r>
              <a:rPr lang="en-US" altLang="zh-TW" sz="1200" b="1" dirty="0">
                <a:latin typeface="Consolas" panose="020B0609020204030204" pitchFamily="49" charset="0"/>
              </a:rPr>
              <a:t>/about.aspx</a:t>
            </a:r>
            <a:r>
              <a:rPr lang="zh-TW" altLang="en-US" sz="1200" b="1" dirty="0">
                <a:latin typeface="Consolas" panose="020B0609020204030204" pitchFamily="49" charset="0"/>
              </a:rPr>
              <a:t> </a:t>
            </a:r>
            <a:endParaRPr lang="en-US" altLang="zh-TW" sz="1200" b="1" dirty="0">
              <a:latin typeface="Consolas" panose="020B0609020204030204" pitchFamily="49" charset="0"/>
            </a:endParaRPr>
          </a:p>
        </p:txBody>
      </p:sp>
      <p:cxnSp>
        <p:nvCxnSpPr>
          <p:cNvPr id="87" name="肘形接點 86"/>
          <p:cNvCxnSpPr>
            <a:stCxn id="80" idx="2"/>
          </p:cNvCxnSpPr>
          <p:nvPr/>
        </p:nvCxnSpPr>
        <p:spPr>
          <a:xfrm rot="5400000">
            <a:off x="3208473" y="1322163"/>
            <a:ext cx="929430" cy="1092417"/>
          </a:xfrm>
          <a:prstGeom prst="bentConnector2">
            <a:avLst/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763297" y="2182546"/>
            <a:ext cx="1113743" cy="3109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>
                <a:latin typeface="Consolas" panose="020B0609020204030204" pitchFamily="49" charset="0"/>
              </a:rPr>
              <a:t>/home/about </a:t>
            </a:r>
          </a:p>
        </p:txBody>
      </p:sp>
      <p:sp>
        <p:nvSpPr>
          <p:cNvPr id="95" name="矩形 94"/>
          <p:cNvSpPr/>
          <p:nvPr/>
        </p:nvSpPr>
        <p:spPr>
          <a:xfrm>
            <a:off x="3795046" y="2144577"/>
            <a:ext cx="1113743" cy="3109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>
                <a:latin typeface="Consolas" panose="020B0609020204030204" pitchFamily="49" charset="0"/>
              </a:rPr>
              <a:t>/home/about </a:t>
            </a:r>
          </a:p>
        </p:txBody>
      </p:sp>
      <p:sp>
        <p:nvSpPr>
          <p:cNvPr id="94" name="橢圓 93"/>
          <p:cNvSpPr/>
          <p:nvPr/>
        </p:nvSpPr>
        <p:spPr>
          <a:xfrm>
            <a:off x="3704201" y="1993697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pic>
        <p:nvPicPr>
          <p:cNvPr id="96" name="圖片 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449" y="1828323"/>
            <a:ext cx="630000" cy="720000"/>
          </a:xfrm>
          <a:prstGeom prst="rect">
            <a:avLst/>
          </a:prstGeom>
        </p:spPr>
      </p:pic>
      <p:pic>
        <p:nvPicPr>
          <p:cNvPr id="97" name="圖片 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35911" y="1092056"/>
            <a:ext cx="720000" cy="720000"/>
          </a:xfrm>
          <a:prstGeom prst="rect">
            <a:avLst/>
          </a:prstGeom>
        </p:spPr>
      </p:pic>
      <p:sp>
        <p:nvSpPr>
          <p:cNvPr id="98" name="圓角矩形圖說文字 97"/>
          <p:cNvSpPr/>
          <p:nvPr/>
        </p:nvSpPr>
        <p:spPr>
          <a:xfrm>
            <a:off x="6979554" y="511121"/>
            <a:ext cx="914400" cy="356189"/>
          </a:xfrm>
          <a:prstGeom prst="wedgeRoundRectCallout">
            <a:avLst>
              <a:gd name="adj1" fmla="val -78668"/>
              <a:gd name="adj2" fmla="val 9591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>
                <a:ea typeface="微軟正黑體" panose="020B0604030504040204" pitchFamily="34" charset="-120"/>
              </a:rPr>
              <a:t>我要 </a:t>
            </a:r>
            <a:r>
              <a:rPr lang="en-US" altLang="zh-TW" sz="1200" dirty="0">
                <a:ea typeface="微軟正黑體" panose="020B0604030504040204" pitchFamily="34" charset="-120"/>
              </a:rPr>
              <a:t>/first</a:t>
            </a:r>
          </a:p>
        </p:txBody>
      </p:sp>
      <p:sp>
        <p:nvSpPr>
          <p:cNvPr id="99" name="圓角矩形 98"/>
          <p:cNvSpPr/>
          <p:nvPr/>
        </p:nvSpPr>
        <p:spPr>
          <a:xfrm>
            <a:off x="8732154" y="330492"/>
            <a:ext cx="76074" cy="3240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100" name="圓角矩形圖說文字 99"/>
          <p:cNvSpPr/>
          <p:nvPr/>
        </p:nvSpPr>
        <p:spPr>
          <a:xfrm>
            <a:off x="6959131" y="2585988"/>
            <a:ext cx="1609267" cy="984504"/>
          </a:xfrm>
          <a:prstGeom prst="wedgeRoundRectCallout">
            <a:avLst>
              <a:gd name="adj1" fmla="val 69492"/>
              <a:gd name="adj2" fmla="val -4871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好的，給你</a:t>
            </a:r>
            <a:endParaRPr lang="en-US" altLang="zh-TW" sz="1200" dirty="0">
              <a:ea typeface="微軟正黑體" panose="020B0604030504040204" pitchFamily="34" charset="-120"/>
            </a:endParaRPr>
          </a:p>
          <a:p>
            <a:pPr algn="ctr"/>
            <a:r>
              <a:rPr lang="en-US" altLang="zh-TW" sz="1100" i="1" dirty="0">
                <a:ea typeface="微軟正黑體" panose="020B0604030504040204" pitchFamily="34" charset="-120"/>
              </a:rPr>
              <a:t>Code: 200 (OK)</a:t>
            </a:r>
          </a:p>
          <a:p>
            <a:pPr algn="ctr"/>
            <a:r>
              <a:rPr lang="en-US" altLang="zh-TW" sz="1100" i="1" dirty="0">
                <a:ea typeface="微軟正黑體" panose="020B0604030504040204" pitchFamily="34" charset="-120"/>
              </a:rPr>
              <a:t>URL: /home/index</a:t>
            </a:r>
            <a:endParaRPr lang="zh-TW" altLang="en-US" sz="1100" i="1" dirty="0">
              <a:ea typeface="微軟正黑體" panose="020B0604030504040204" pitchFamily="34" charset="-120"/>
            </a:endParaRPr>
          </a:p>
        </p:txBody>
      </p:sp>
      <p:cxnSp>
        <p:nvCxnSpPr>
          <p:cNvPr id="101" name="肘形接點 100"/>
          <p:cNvCxnSpPr>
            <a:stCxn id="100" idx="1"/>
            <a:endCxn id="97" idx="2"/>
          </p:cNvCxnSpPr>
          <p:nvPr/>
        </p:nvCxnSpPr>
        <p:spPr>
          <a:xfrm rot="10800000">
            <a:off x="6495911" y="1812056"/>
            <a:ext cx="463220" cy="126618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8967560" y="2511180"/>
            <a:ext cx="591765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Server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03" name="橢圓 102"/>
          <p:cNvSpPr/>
          <p:nvPr/>
        </p:nvSpPr>
        <p:spPr>
          <a:xfrm>
            <a:off x="6918618" y="452773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04" name="橢圓 103"/>
          <p:cNvSpPr/>
          <p:nvPr/>
        </p:nvSpPr>
        <p:spPr>
          <a:xfrm>
            <a:off x="8846932" y="1026524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05" name="橢圓 104"/>
          <p:cNvSpPr/>
          <p:nvPr/>
        </p:nvSpPr>
        <p:spPr>
          <a:xfrm>
            <a:off x="6921515" y="2500992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6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pic>
        <p:nvPicPr>
          <p:cNvPr id="106" name="圖片 10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3" t="18143" r="15333" b="15975"/>
          <a:stretch/>
        </p:blipFill>
        <p:spPr>
          <a:xfrm>
            <a:off x="10277296" y="548965"/>
            <a:ext cx="838200" cy="830117"/>
          </a:xfrm>
          <a:prstGeom prst="rect">
            <a:avLst/>
          </a:prstGeom>
        </p:spPr>
      </p:pic>
      <p:sp>
        <p:nvSpPr>
          <p:cNvPr id="107" name="矩形 106"/>
          <p:cNvSpPr/>
          <p:nvPr/>
        </p:nvSpPr>
        <p:spPr>
          <a:xfrm>
            <a:off x="10184108" y="1304751"/>
            <a:ext cx="1024576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/>
              <a:t>URL Rewriter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108" name="肘形接點 107"/>
          <p:cNvCxnSpPr>
            <a:stCxn id="96" idx="3"/>
            <a:endCxn id="106" idx="1"/>
          </p:cNvCxnSpPr>
          <p:nvPr/>
        </p:nvCxnSpPr>
        <p:spPr>
          <a:xfrm flipV="1">
            <a:off x="9582449" y="964024"/>
            <a:ext cx="694847" cy="1224299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8859258" y="1175057"/>
            <a:ext cx="11579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b="1" dirty="0">
                <a:latin typeface="Consolas" panose="020B0609020204030204" pitchFamily="49" charset="0"/>
              </a:rPr>
              <a:t>客人要</a:t>
            </a:r>
            <a:r>
              <a:rPr lang="en-US" altLang="zh-TW" sz="1200" b="1" dirty="0">
                <a:latin typeface="Consolas" panose="020B0609020204030204" pitchFamily="49" charset="0"/>
              </a:rPr>
              <a:t>/first</a:t>
            </a:r>
          </a:p>
        </p:txBody>
      </p:sp>
      <p:cxnSp>
        <p:nvCxnSpPr>
          <p:cNvPr id="110" name="肘形接點 109"/>
          <p:cNvCxnSpPr>
            <a:stCxn id="107" idx="2"/>
          </p:cNvCxnSpPr>
          <p:nvPr/>
        </p:nvCxnSpPr>
        <p:spPr>
          <a:xfrm rot="5400000">
            <a:off x="9685473" y="1500257"/>
            <a:ext cx="929430" cy="1092417"/>
          </a:xfrm>
          <a:prstGeom prst="bentConnector2">
            <a:avLst/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7217759" y="3224910"/>
            <a:ext cx="1113743" cy="3109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>
                <a:latin typeface="Consolas" panose="020B0609020204030204" pitchFamily="49" charset="0"/>
              </a:rPr>
              <a:t>/home/index</a:t>
            </a:r>
          </a:p>
        </p:txBody>
      </p:sp>
      <p:sp>
        <p:nvSpPr>
          <p:cNvPr id="113" name="橢圓 112"/>
          <p:cNvSpPr/>
          <p:nvPr/>
        </p:nvSpPr>
        <p:spPr>
          <a:xfrm>
            <a:off x="10064084" y="1671840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032957" y="1799112"/>
            <a:ext cx="13099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b="1" dirty="0">
                <a:latin typeface="Consolas" panose="020B0609020204030204" pitchFamily="49" charset="0"/>
              </a:rPr>
              <a:t>沒有了，已改成</a:t>
            </a:r>
            <a:r>
              <a:rPr lang="en-US" altLang="zh-TW" sz="1200" b="1" dirty="0">
                <a:latin typeface="Consolas" panose="020B0609020204030204" pitchFamily="49" charset="0"/>
              </a:rPr>
              <a:t>/home/index</a:t>
            </a:r>
          </a:p>
        </p:txBody>
      </p:sp>
      <p:sp>
        <p:nvSpPr>
          <p:cNvPr id="118" name="圓角矩形圖說文字 117"/>
          <p:cNvSpPr/>
          <p:nvPr/>
        </p:nvSpPr>
        <p:spPr>
          <a:xfrm>
            <a:off x="6997389" y="1085714"/>
            <a:ext cx="1609267" cy="813472"/>
          </a:xfrm>
          <a:prstGeom prst="wedgeRoundRectCallout">
            <a:avLst>
              <a:gd name="adj1" fmla="val 69492"/>
              <a:gd name="adj2" fmla="val 5024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沒有了，改成　</a:t>
            </a:r>
            <a:r>
              <a:rPr lang="en-US" altLang="zh-TW" sz="1200" dirty="0">
                <a:ea typeface="微軟正黑體" panose="020B0604030504040204" pitchFamily="34" charset="-120"/>
              </a:rPr>
              <a:t>/home/index </a:t>
            </a:r>
            <a:r>
              <a:rPr lang="zh-TW" altLang="en-US" sz="1200" dirty="0">
                <a:ea typeface="微軟正黑體" panose="020B0604030504040204" pitchFamily="34" charset="-120"/>
              </a:rPr>
              <a:t>可以嗎？ </a:t>
            </a:r>
            <a:endParaRPr lang="en-US" altLang="zh-TW" sz="1200" dirty="0">
              <a:ea typeface="微軟正黑體" panose="020B0604030504040204" pitchFamily="34" charset="-120"/>
            </a:endParaRPr>
          </a:p>
          <a:p>
            <a:pPr algn="ctr"/>
            <a:r>
              <a:rPr lang="en-US" altLang="zh-TW" sz="1100" i="1" dirty="0">
                <a:ea typeface="微軟正黑體" panose="020B0604030504040204" pitchFamily="34" charset="-120"/>
              </a:rPr>
              <a:t>Code: 302 (Found)</a:t>
            </a:r>
          </a:p>
          <a:p>
            <a:pPr algn="ctr"/>
            <a:r>
              <a:rPr lang="en-US" altLang="zh-TW" sz="1100" i="1" dirty="0">
                <a:ea typeface="微軟正黑體" panose="020B0604030504040204" pitchFamily="34" charset="-120"/>
              </a:rPr>
              <a:t>URL: /first</a:t>
            </a:r>
            <a:endParaRPr lang="zh-TW" altLang="en-US" sz="1100" i="1" dirty="0">
              <a:ea typeface="微軟正黑體" panose="020B0604030504040204" pitchFamily="34" charset="-120"/>
            </a:endParaRPr>
          </a:p>
        </p:txBody>
      </p:sp>
      <p:sp>
        <p:nvSpPr>
          <p:cNvPr id="121" name="圓角矩形圖說文字 120"/>
          <p:cNvSpPr/>
          <p:nvPr/>
        </p:nvSpPr>
        <p:spPr>
          <a:xfrm>
            <a:off x="6831395" y="2086177"/>
            <a:ext cx="1724541" cy="356189"/>
          </a:xfrm>
          <a:prstGeom prst="wedgeRoundRectCallout">
            <a:avLst>
              <a:gd name="adj1" fmla="val -59312"/>
              <a:gd name="adj2" fmla="val -13441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>
                <a:ea typeface="微軟正黑體" panose="020B0604030504040204" pitchFamily="34" charset="-120"/>
              </a:rPr>
              <a:t>好吧</a:t>
            </a:r>
            <a:r>
              <a:rPr lang="en-US" altLang="zh-TW" sz="1200" dirty="0">
                <a:ea typeface="微軟正黑體" panose="020B0604030504040204" pitchFamily="34" charset="-120"/>
              </a:rPr>
              <a:t>!</a:t>
            </a:r>
            <a:r>
              <a:rPr lang="zh-TW" altLang="en-US" sz="1200" dirty="0">
                <a:ea typeface="微軟正黑體" panose="020B0604030504040204" pitchFamily="34" charset="-120"/>
              </a:rPr>
              <a:t> 給我</a:t>
            </a:r>
            <a:r>
              <a:rPr lang="en-US" altLang="zh-TW" sz="1200" dirty="0">
                <a:ea typeface="微軟正黑體" panose="020B0604030504040204" pitchFamily="34" charset="-120"/>
              </a:rPr>
              <a:t>/home/index</a:t>
            </a:r>
          </a:p>
        </p:txBody>
      </p:sp>
      <p:sp>
        <p:nvSpPr>
          <p:cNvPr id="122" name="橢圓 121"/>
          <p:cNvSpPr/>
          <p:nvPr/>
        </p:nvSpPr>
        <p:spPr>
          <a:xfrm>
            <a:off x="6666918" y="2010229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5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23" name="橢圓 122"/>
          <p:cNvSpPr/>
          <p:nvPr/>
        </p:nvSpPr>
        <p:spPr>
          <a:xfrm>
            <a:off x="6983653" y="1044777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4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3133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705600" y="304800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>
            <a:off x="911862" y="4343400"/>
            <a:ext cx="1447800" cy="1452966"/>
            <a:chOff x="1066800" y="4100661"/>
            <a:chExt cx="1447800" cy="1452966"/>
          </a:xfrm>
        </p:grpSpPr>
        <p:grpSp>
          <p:nvGrpSpPr>
            <p:cNvPr id="7" name="群組 6"/>
            <p:cNvGrpSpPr/>
            <p:nvPr/>
          </p:nvGrpSpPr>
          <p:grpSpPr>
            <a:xfrm>
              <a:off x="1320540" y="4343400"/>
              <a:ext cx="1194060" cy="1210227"/>
              <a:chOff x="941473" y="1579980"/>
              <a:chExt cx="1769199" cy="1869369"/>
            </a:xfrm>
          </p:grpSpPr>
          <p:pic>
            <p:nvPicPr>
              <p:cNvPr id="8" name="圖片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1656" y="1579980"/>
                <a:ext cx="1156879" cy="1287657"/>
              </a:xfrm>
              <a:prstGeom prst="rect">
                <a:avLst/>
              </a:prstGeom>
            </p:spPr>
          </p:pic>
          <p:sp>
            <p:nvSpPr>
              <p:cNvPr id="9" name="文字方塊 8"/>
              <p:cNvSpPr txBox="1"/>
              <p:nvPr/>
            </p:nvSpPr>
            <p:spPr>
              <a:xfrm>
                <a:off x="941473" y="2878863"/>
                <a:ext cx="1769199" cy="570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Website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</a:t>
                </a:r>
                <a:endParaRPr lang="zh-TW" altLang="en-US" dirty="0"/>
              </a:p>
            </p:txBody>
          </p:sp>
        </p:grp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4100661"/>
              <a:ext cx="720000" cy="720000"/>
            </a:xfrm>
            <a:prstGeom prst="rect">
              <a:avLst/>
            </a:prstGeom>
          </p:spPr>
        </p:pic>
      </p:grpSp>
      <p:grpSp>
        <p:nvGrpSpPr>
          <p:cNvPr id="19" name="群組 18"/>
          <p:cNvGrpSpPr/>
          <p:nvPr/>
        </p:nvGrpSpPr>
        <p:grpSpPr>
          <a:xfrm>
            <a:off x="2553088" y="4341190"/>
            <a:ext cx="1447800" cy="1452966"/>
            <a:chOff x="2855393" y="4100661"/>
            <a:chExt cx="1447800" cy="1452966"/>
          </a:xfrm>
        </p:grpSpPr>
        <p:grpSp>
          <p:nvGrpSpPr>
            <p:cNvPr id="14" name="群組 13"/>
            <p:cNvGrpSpPr/>
            <p:nvPr/>
          </p:nvGrpSpPr>
          <p:grpSpPr>
            <a:xfrm>
              <a:off x="3109133" y="4343400"/>
              <a:ext cx="1194060" cy="1210227"/>
              <a:chOff x="941473" y="1579980"/>
              <a:chExt cx="1769199" cy="1869369"/>
            </a:xfrm>
          </p:grpSpPr>
          <p:pic>
            <p:nvPicPr>
              <p:cNvPr id="15" name="圖片 1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1656" y="1579980"/>
                <a:ext cx="1156879" cy="1287657"/>
              </a:xfrm>
              <a:prstGeom prst="rect">
                <a:avLst/>
              </a:prstGeom>
            </p:spPr>
          </p:pic>
          <p:sp>
            <p:nvSpPr>
              <p:cNvPr id="16" name="文字方塊 15"/>
              <p:cNvSpPr txBox="1"/>
              <p:nvPr/>
            </p:nvSpPr>
            <p:spPr>
              <a:xfrm>
                <a:off x="941473" y="2878863"/>
                <a:ext cx="1769199" cy="570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Website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B</a:t>
                </a:r>
                <a:endParaRPr lang="zh-TW" altLang="en-US" dirty="0"/>
              </a:p>
            </p:txBody>
          </p:sp>
        </p:grpSp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93" y="4100661"/>
              <a:ext cx="720000" cy="720000"/>
            </a:xfrm>
            <a:prstGeom prst="rect">
              <a:avLst/>
            </a:prstGeom>
          </p:spPr>
        </p:pic>
      </p:grpSp>
      <p:grpSp>
        <p:nvGrpSpPr>
          <p:cNvPr id="20" name="群組 19"/>
          <p:cNvGrpSpPr/>
          <p:nvPr/>
        </p:nvGrpSpPr>
        <p:grpSpPr>
          <a:xfrm>
            <a:off x="4320115" y="4344852"/>
            <a:ext cx="1447800" cy="1452966"/>
            <a:chOff x="2855393" y="4100661"/>
            <a:chExt cx="1447800" cy="1452966"/>
          </a:xfrm>
        </p:grpSpPr>
        <p:grpSp>
          <p:nvGrpSpPr>
            <p:cNvPr id="21" name="群組 20"/>
            <p:cNvGrpSpPr/>
            <p:nvPr/>
          </p:nvGrpSpPr>
          <p:grpSpPr>
            <a:xfrm>
              <a:off x="3109133" y="4343400"/>
              <a:ext cx="1194060" cy="1210227"/>
              <a:chOff x="941473" y="1579980"/>
              <a:chExt cx="1769199" cy="1869369"/>
            </a:xfrm>
          </p:grpSpPr>
          <p:pic>
            <p:nvPicPr>
              <p:cNvPr id="23" name="圖片 2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1656" y="1579980"/>
                <a:ext cx="1156879" cy="1287657"/>
              </a:xfrm>
              <a:prstGeom prst="rect">
                <a:avLst/>
              </a:prstGeom>
            </p:spPr>
          </p:pic>
          <p:sp>
            <p:nvSpPr>
              <p:cNvPr id="24" name="文字方塊 23"/>
              <p:cNvSpPr txBox="1"/>
              <p:nvPr/>
            </p:nvSpPr>
            <p:spPr>
              <a:xfrm>
                <a:off x="941473" y="2878863"/>
                <a:ext cx="1769199" cy="570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Website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</a:t>
                </a:r>
                <a:endParaRPr lang="zh-TW" altLang="en-US" dirty="0"/>
              </a:p>
            </p:txBody>
          </p:sp>
        </p:grp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93" y="4100661"/>
              <a:ext cx="720000" cy="720000"/>
            </a:xfrm>
            <a:prstGeom prst="rect">
              <a:avLst/>
            </a:prstGeom>
          </p:spPr>
        </p:pic>
      </p:grpSp>
      <p:sp>
        <p:nvSpPr>
          <p:cNvPr id="25" name="文字方塊 24"/>
          <p:cNvSpPr txBox="1"/>
          <p:nvPr/>
        </p:nvSpPr>
        <p:spPr>
          <a:xfrm>
            <a:off x="4280005" y="42197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本機快取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2512978" y="4218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本機快取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871752" y="421869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本機快取</a:t>
            </a: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8"/>
          <a:stretch/>
        </p:blipFill>
        <p:spPr>
          <a:xfrm>
            <a:off x="2859824" y="3179925"/>
            <a:ext cx="1080000" cy="934875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2922770" y="309866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分散式快取</a:t>
            </a:r>
          </a:p>
        </p:txBody>
      </p:sp>
      <p:cxnSp>
        <p:nvCxnSpPr>
          <p:cNvPr id="31" name="肘形接點 30"/>
          <p:cNvCxnSpPr>
            <a:stCxn id="23" idx="0"/>
            <a:endCxn id="28" idx="3"/>
          </p:cNvCxnSpPr>
          <p:nvPr/>
        </p:nvCxnSpPr>
        <p:spPr>
          <a:xfrm rot="16200000" flipV="1">
            <a:off x="4083224" y="3503963"/>
            <a:ext cx="940228" cy="122702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8" idx="0"/>
            <a:endCxn id="28" idx="1"/>
          </p:cNvCxnSpPr>
          <p:nvPr/>
        </p:nvCxnSpPr>
        <p:spPr>
          <a:xfrm rot="5400000" flipH="1" flipV="1">
            <a:off x="1839823" y="3566138"/>
            <a:ext cx="938776" cy="110122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15" idx="0"/>
            <a:endCxn id="28" idx="2"/>
          </p:cNvCxnSpPr>
          <p:nvPr/>
        </p:nvCxnSpPr>
        <p:spPr>
          <a:xfrm flipV="1">
            <a:off x="3399824" y="4114800"/>
            <a:ext cx="0" cy="469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38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17847" y="990600"/>
            <a:ext cx="3682564" cy="38598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92481" y="956709"/>
            <a:ext cx="17332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ea typeface="微軟正黑體" panose="020B0604030504040204" pitchFamily="34" charset="-120"/>
              </a:rPr>
              <a:t>Service</a:t>
            </a:r>
            <a:r>
              <a:rPr lang="zh-TW" altLang="en-US" b="1" dirty="0"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ea typeface="微軟正黑體" panose="020B0604030504040204" pitchFamily="34" charset="-120"/>
              </a:rPr>
              <a:t>Provider</a:t>
            </a:r>
            <a:endParaRPr lang="zh-TW" altLang="en-US" b="1" dirty="0">
              <a:ea typeface="微軟正黑體" panose="020B0604030504040204" pitchFamily="34" charset="-12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6533429" y="1393320"/>
            <a:ext cx="1278156" cy="12781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66320" y="2180935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1439" y="2032398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42684" y="1514620"/>
            <a:ext cx="10596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Singleton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Pool</a:t>
            </a:r>
          </a:p>
        </p:txBody>
      </p:sp>
      <p:sp>
        <p:nvSpPr>
          <p:cNvPr id="18" name="Send Log F2L"/>
          <p:cNvSpPr/>
          <p:nvPr/>
        </p:nvSpPr>
        <p:spPr>
          <a:xfrm>
            <a:off x="2057400" y="1432097"/>
            <a:ext cx="1574303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1</a:t>
            </a:r>
            <a:r>
              <a:rPr lang="en-US" altLang="zh-TW" sz="1400" b="1" baseline="30000" dirty="0"/>
              <a:t>st</a:t>
            </a:r>
            <a:r>
              <a:rPr lang="en-US" altLang="zh-TW" sz="1400" b="1" dirty="0"/>
              <a:t> Request</a:t>
            </a:r>
            <a:endParaRPr lang="zh-TW" altLang="en-US" sz="1400" b="1" dirty="0"/>
          </a:p>
        </p:txBody>
      </p:sp>
      <p:sp>
        <p:nvSpPr>
          <p:cNvPr id="19" name="Send Log F2L"/>
          <p:cNvSpPr/>
          <p:nvPr/>
        </p:nvSpPr>
        <p:spPr>
          <a:xfrm>
            <a:off x="2057400" y="3239418"/>
            <a:ext cx="1582494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2</a:t>
            </a:r>
            <a:r>
              <a:rPr lang="en-US" altLang="zh-TW" sz="1400" b="1" baseline="30000" dirty="0"/>
              <a:t>nd</a:t>
            </a:r>
            <a:r>
              <a:rPr lang="en-US" altLang="zh-TW" sz="1400" b="1" dirty="0"/>
              <a:t> Request</a:t>
            </a:r>
            <a:endParaRPr lang="zh-TW" altLang="en-US" sz="1400" b="1" dirty="0"/>
          </a:p>
        </p:txBody>
      </p:sp>
      <p:grpSp>
        <p:nvGrpSpPr>
          <p:cNvPr id="57" name="群組 56"/>
          <p:cNvGrpSpPr/>
          <p:nvPr/>
        </p:nvGrpSpPr>
        <p:grpSpPr>
          <a:xfrm>
            <a:off x="7597924" y="2286000"/>
            <a:ext cx="1278156" cy="1278156"/>
            <a:chOff x="7597924" y="2286000"/>
            <a:chExt cx="1278156" cy="1278156"/>
          </a:xfrm>
        </p:grpSpPr>
        <p:sp>
          <p:nvSpPr>
            <p:cNvPr id="22" name="橢圓 21"/>
            <p:cNvSpPr/>
            <p:nvPr/>
          </p:nvSpPr>
          <p:spPr>
            <a:xfrm>
              <a:off x="7597924" y="2286000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776940" y="2289931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Pool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8030814" y="2936262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3676911" y="2379170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View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76911" y="1456225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弧形 30"/>
          <p:cNvSpPr/>
          <p:nvPr/>
        </p:nvSpPr>
        <p:spPr>
          <a:xfrm rot="621376">
            <a:off x="4010969" y="1386547"/>
            <a:ext cx="3120131" cy="2438399"/>
          </a:xfrm>
          <a:prstGeom prst="arc">
            <a:avLst>
              <a:gd name="adj1" fmla="val 12182587"/>
              <a:gd name="adj2" fmla="val 201180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Send Log F2L"/>
          <p:cNvSpPr/>
          <p:nvPr/>
        </p:nvSpPr>
        <p:spPr>
          <a:xfrm rot="5400000">
            <a:off x="4243160" y="1999185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弧形 36"/>
          <p:cNvSpPr/>
          <p:nvPr/>
        </p:nvSpPr>
        <p:spPr>
          <a:xfrm rot="1279355">
            <a:off x="4143282" y="1603445"/>
            <a:ext cx="4027068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弧形 37"/>
          <p:cNvSpPr/>
          <p:nvPr/>
        </p:nvSpPr>
        <p:spPr>
          <a:xfrm rot="1279355">
            <a:off x="4653874" y="164908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6006076" y="2555262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弧形 39"/>
          <p:cNvSpPr/>
          <p:nvPr/>
        </p:nvSpPr>
        <p:spPr>
          <a:xfrm rot="545694">
            <a:off x="4660728" y="2451064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弧形 40"/>
          <p:cNvSpPr/>
          <p:nvPr/>
        </p:nvSpPr>
        <p:spPr>
          <a:xfrm rot="20872514">
            <a:off x="4182945" y="1888616"/>
            <a:ext cx="3063849" cy="2043254"/>
          </a:xfrm>
          <a:prstGeom prst="arc">
            <a:avLst>
              <a:gd name="adj1" fmla="val 12083183"/>
              <a:gd name="adj2" fmla="val 20679507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弧形 41"/>
          <p:cNvSpPr/>
          <p:nvPr/>
        </p:nvSpPr>
        <p:spPr>
          <a:xfrm rot="21440984">
            <a:off x="4494259" y="1751251"/>
            <a:ext cx="3828384" cy="2438399"/>
          </a:xfrm>
          <a:prstGeom prst="arc">
            <a:avLst>
              <a:gd name="adj1" fmla="val 11466372"/>
              <a:gd name="adj2" fmla="val 8219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680872" y="4162363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View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680872" y="3239418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Send Log F2L"/>
          <p:cNvSpPr/>
          <p:nvPr/>
        </p:nvSpPr>
        <p:spPr>
          <a:xfrm rot="5400000">
            <a:off x="4247121" y="3782378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grpSp>
        <p:nvGrpSpPr>
          <p:cNvPr id="58" name="群組 57"/>
          <p:cNvGrpSpPr/>
          <p:nvPr/>
        </p:nvGrpSpPr>
        <p:grpSpPr>
          <a:xfrm>
            <a:off x="6640426" y="3467734"/>
            <a:ext cx="1278156" cy="1278156"/>
            <a:chOff x="6640426" y="3467734"/>
            <a:chExt cx="1278156" cy="1278156"/>
          </a:xfrm>
        </p:grpSpPr>
        <p:sp>
          <p:nvSpPr>
            <p:cNvPr id="46" name="橢圓 45"/>
            <p:cNvSpPr/>
            <p:nvPr/>
          </p:nvSpPr>
          <p:spPr>
            <a:xfrm>
              <a:off x="6640426" y="3467734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073316" y="4117996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817027" y="3471665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Pool</a:t>
              </a:r>
            </a:p>
          </p:txBody>
        </p:sp>
      </p:grpSp>
      <p:sp>
        <p:nvSpPr>
          <p:cNvPr id="49" name="弧形 48"/>
          <p:cNvSpPr/>
          <p:nvPr/>
        </p:nvSpPr>
        <p:spPr>
          <a:xfrm rot="20651123">
            <a:off x="4306088" y="2208657"/>
            <a:ext cx="3162131" cy="2438399"/>
          </a:xfrm>
          <a:prstGeom prst="arc">
            <a:avLst>
              <a:gd name="adj1" fmla="val 11535553"/>
              <a:gd name="adj2" fmla="val 201180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rot="19738668">
            <a:off x="4184160" y="2604835"/>
            <a:ext cx="3578336" cy="2438399"/>
          </a:xfrm>
          <a:prstGeom prst="arc">
            <a:avLst>
              <a:gd name="adj1" fmla="val 11348625"/>
              <a:gd name="adj2" fmla="val 20371928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弧形 50"/>
          <p:cNvSpPr/>
          <p:nvPr/>
        </p:nvSpPr>
        <p:spPr>
          <a:xfrm rot="879845">
            <a:off x="4398015" y="3014333"/>
            <a:ext cx="2908942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弧形 51"/>
          <p:cNvSpPr/>
          <p:nvPr/>
        </p:nvSpPr>
        <p:spPr>
          <a:xfrm>
            <a:off x="4439931" y="3969934"/>
            <a:ext cx="2884928" cy="1554276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6039949" y="3413830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065703" y="4283633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弧形 54"/>
          <p:cNvSpPr/>
          <p:nvPr/>
        </p:nvSpPr>
        <p:spPr>
          <a:xfrm rot="545694">
            <a:off x="4713735" y="3319319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弧形 55"/>
          <p:cNvSpPr/>
          <p:nvPr/>
        </p:nvSpPr>
        <p:spPr>
          <a:xfrm rot="545694">
            <a:off x="4736753" y="423732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標題 2"/>
          <p:cNvSpPr>
            <a:spLocks noGrp="1"/>
          </p:cNvSpPr>
          <p:nvPr>
            <p:ph type="title"/>
          </p:nvPr>
        </p:nvSpPr>
        <p:spPr>
          <a:xfrm>
            <a:off x="2227451" y="22418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80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8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72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9" grpId="0" animBg="1"/>
      <p:bldP spid="30" grpId="0" animBg="1"/>
      <p:bldP spid="31" grpId="0" animBg="1"/>
      <p:bldP spid="31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08EA9FF9-D0B1-40E5-B9A8-7F5519495313}"/>
              </a:ext>
            </a:extLst>
          </p:cNvPr>
          <p:cNvGrpSpPr/>
          <p:nvPr/>
        </p:nvGrpSpPr>
        <p:grpSpPr>
          <a:xfrm>
            <a:off x="1828800" y="1134291"/>
            <a:ext cx="2133600" cy="2370909"/>
            <a:chOff x="1828800" y="1134291"/>
            <a:chExt cx="2133600" cy="2370909"/>
          </a:xfrm>
        </p:grpSpPr>
        <p:sp>
          <p:nvSpPr>
            <p:cNvPr id="5" name="矩形 4"/>
            <p:cNvSpPr/>
            <p:nvPr/>
          </p:nvSpPr>
          <p:spPr>
            <a:xfrm>
              <a:off x="1828800" y="1143000"/>
              <a:ext cx="2133600" cy="2362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Dot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982230" y="1134291"/>
              <a:ext cx="173329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>
                  <a:ea typeface="微軟正黑體" panose="020B0604030504040204" pitchFamily="34" charset="-120"/>
                </a:rPr>
                <a:t>Service</a:t>
              </a:r>
              <a:r>
                <a:rPr lang="zh-TW" altLang="en-US" b="1" dirty="0">
                  <a:ea typeface="微軟正黑體" panose="020B0604030504040204" pitchFamily="34" charset="-120"/>
                </a:rPr>
                <a:t> </a:t>
              </a:r>
              <a:r>
                <a:rPr lang="en-US" altLang="zh-TW" b="1" dirty="0">
                  <a:ea typeface="微軟正黑體" panose="020B0604030504040204" pitchFamily="34" charset="-120"/>
                </a:rPr>
                <a:t>Provider</a:t>
              </a:r>
              <a:br>
                <a:rPr lang="en-US" altLang="zh-TW" b="1" dirty="0">
                  <a:ea typeface="微軟正黑體" panose="020B0604030504040204" pitchFamily="34" charset="-120"/>
                </a:rPr>
              </a:br>
              <a:r>
                <a:rPr lang="en-US" altLang="zh-TW" b="1" dirty="0">
                  <a:ea typeface="微軟正黑體" panose="020B0604030504040204" pitchFamily="34" charset="-120"/>
                </a:rPr>
                <a:t>(Host)</a:t>
              </a:r>
              <a:endParaRPr lang="zh-TW" altLang="en-US" b="1" dirty="0"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F26AFEAF-ADBE-4438-A39D-0D0DB27FC73C}"/>
              </a:ext>
            </a:extLst>
          </p:cNvPr>
          <p:cNvGrpSpPr/>
          <p:nvPr/>
        </p:nvGrpSpPr>
        <p:grpSpPr>
          <a:xfrm>
            <a:off x="2209799" y="1862787"/>
            <a:ext cx="1278156" cy="1278156"/>
            <a:chOff x="2209799" y="1862787"/>
            <a:chExt cx="1278156" cy="1278156"/>
          </a:xfrm>
        </p:grpSpPr>
        <p:sp>
          <p:nvSpPr>
            <p:cNvPr id="12" name="橢圓 11"/>
            <p:cNvSpPr/>
            <p:nvPr/>
          </p:nvSpPr>
          <p:spPr>
            <a:xfrm>
              <a:off x="2209799" y="1862787"/>
              <a:ext cx="1278156" cy="127815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319055" y="2178700"/>
              <a:ext cx="105964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Singleton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Sample</a:t>
              </a:r>
            </a:p>
          </p:txBody>
        </p:sp>
      </p:grpSp>
      <p:sp>
        <p:nvSpPr>
          <p:cNvPr id="62" name="矩形 61">
            <a:extLst>
              <a:ext uri="{FF2B5EF4-FFF2-40B4-BE49-F238E27FC236}">
                <a16:creationId xmlns:a16="http://schemas.microsoft.com/office/drawing/2014/main" id="{C3145234-ABD3-4062-A6BA-1BD9B2378070}"/>
              </a:ext>
            </a:extLst>
          </p:cNvPr>
          <p:cNvSpPr/>
          <p:nvPr/>
        </p:nvSpPr>
        <p:spPr>
          <a:xfrm>
            <a:off x="5943600" y="3821113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D9C8A8BB-BD2A-4B46-8B24-C285B7D75C48}"/>
              </a:ext>
            </a:extLst>
          </p:cNvPr>
          <p:cNvGrpSpPr/>
          <p:nvPr/>
        </p:nvGrpSpPr>
        <p:grpSpPr>
          <a:xfrm>
            <a:off x="4528649" y="1134291"/>
            <a:ext cx="2133600" cy="2370909"/>
            <a:chOff x="1828800" y="1134291"/>
            <a:chExt cx="2133600" cy="2370909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241D40E3-2F27-4382-BCBA-4219BCAB6E86}"/>
                </a:ext>
              </a:extLst>
            </p:cNvPr>
            <p:cNvSpPr/>
            <p:nvPr/>
          </p:nvSpPr>
          <p:spPr>
            <a:xfrm>
              <a:off x="1828800" y="1143000"/>
              <a:ext cx="2133600" cy="2362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Dot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1126A38D-9BC1-4DC7-B396-0A61D503FD1B}"/>
                </a:ext>
              </a:extLst>
            </p:cNvPr>
            <p:cNvSpPr/>
            <p:nvPr/>
          </p:nvSpPr>
          <p:spPr>
            <a:xfrm>
              <a:off x="1982230" y="1134291"/>
              <a:ext cx="173329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>
                  <a:ea typeface="微軟正黑體" panose="020B0604030504040204" pitchFamily="34" charset="-120"/>
                </a:rPr>
                <a:t>Service</a:t>
              </a:r>
              <a:r>
                <a:rPr lang="zh-TW" altLang="en-US" b="1" dirty="0">
                  <a:ea typeface="微軟正黑體" panose="020B0604030504040204" pitchFamily="34" charset="-120"/>
                </a:rPr>
                <a:t> </a:t>
              </a:r>
              <a:r>
                <a:rPr lang="en-US" altLang="zh-TW" b="1" dirty="0">
                  <a:ea typeface="微軟正黑體" panose="020B0604030504040204" pitchFamily="34" charset="-120"/>
                </a:rPr>
                <a:t>Provider</a:t>
              </a:r>
              <a:br>
                <a:rPr lang="en-US" altLang="zh-TW" b="1" dirty="0">
                  <a:ea typeface="微軟正黑體" panose="020B0604030504040204" pitchFamily="34" charset="-120"/>
                </a:rPr>
              </a:br>
              <a:r>
                <a:rPr lang="en-US" altLang="zh-TW" b="1" dirty="0">
                  <a:ea typeface="微軟正黑體" panose="020B0604030504040204" pitchFamily="34" charset="-120"/>
                </a:rPr>
                <a:t>(Self Created)</a:t>
              </a:r>
              <a:endParaRPr lang="zh-TW" altLang="en-US" b="1" dirty="0"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53F4A40F-B1AB-4193-A89C-54EA197A3FCA}"/>
              </a:ext>
            </a:extLst>
          </p:cNvPr>
          <p:cNvGrpSpPr/>
          <p:nvPr/>
        </p:nvGrpSpPr>
        <p:grpSpPr>
          <a:xfrm>
            <a:off x="4956826" y="1862787"/>
            <a:ext cx="1278156" cy="1278156"/>
            <a:chOff x="2209799" y="1862787"/>
            <a:chExt cx="1278156" cy="1278156"/>
          </a:xfrm>
        </p:grpSpPr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A04AE5E7-FCA8-454F-89FF-3B478FEEDA4C}"/>
                </a:ext>
              </a:extLst>
            </p:cNvPr>
            <p:cNvSpPr/>
            <p:nvPr/>
          </p:nvSpPr>
          <p:spPr>
            <a:xfrm>
              <a:off x="2209799" y="1862787"/>
              <a:ext cx="1278156" cy="127815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FC1D171-8A42-4C16-B280-5E6CC38FB80F}"/>
                </a:ext>
              </a:extLst>
            </p:cNvPr>
            <p:cNvSpPr/>
            <p:nvPr/>
          </p:nvSpPr>
          <p:spPr>
            <a:xfrm>
              <a:off x="2319055" y="2178700"/>
              <a:ext cx="105964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Singleton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196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Save Session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Session: 1</a:t>
              </a:r>
              <a:endParaRPr lang="zh-TW" altLang="en-US" sz="12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Website B</a:t>
              </a:r>
              <a:endParaRPr lang="zh-TW" altLang="en-US" dirty="0"/>
            </a:p>
          </p:txBody>
        </p:sp>
      </p:grp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- 2</a:t>
            </a:r>
            <a:endParaRPr lang="zh-TW" altLang="en-US" sz="2000" dirty="0"/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Response</a:t>
            </a:r>
            <a:endParaRPr lang="zh-TW" altLang="en-US" sz="2000" dirty="0"/>
          </a:p>
        </p:txBody>
      </p:sp>
      <p:sp>
        <p:nvSpPr>
          <p:cNvPr id="45" name="Send Log F2L"/>
          <p:cNvSpPr/>
          <p:nvPr/>
        </p:nvSpPr>
        <p:spPr>
          <a:xfrm rot="1542653">
            <a:off x="5582729" y="1845715"/>
            <a:ext cx="27033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Session</a:t>
            </a:r>
            <a:endParaRPr lang="zh-TW" altLang="en-US" sz="2000" dirty="0"/>
          </a:p>
        </p:txBody>
      </p:sp>
      <p:sp>
        <p:nvSpPr>
          <p:cNvPr id="46" name="Send Log F2L"/>
          <p:cNvSpPr/>
          <p:nvPr/>
        </p:nvSpPr>
        <p:spPr>
          <a:xfrm rot="1542653" flipH="1">
            <a:off x="5552034" y="2263600"/>
            <a:ext cx="244588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Get Session</a:t>
            </a:r>
            <a:endParaRPr lang="zh-TW" altLang="en-US" sz="2000" dirty="0"/>
          </a:p>
        </p:txBody>
      </p:sp>
      <p:grpSp>
        <p:nvGrpSpPr>
          <p:cNvPr id="60" name="群組 59"/>
          <p:cNvGrpSpPr/>
          <p:nvPr/>
        </p:nvGrpSpPr>
        <p:grpSpPr>
          <a:xfrm>
            <a:off x="8128277" y="2941954"/>
            <a:ext cx="812698" cy="851544"/>
            <a:chOff x="1287646" y="5069970"/>
            <a:chExt cx="812698" cy="851544"/>
          </a:xfrm>
        </p:grpSpPr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62" name="文字方塊 61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Redis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Website A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74129"/>
            <a:ext cx="1625397" cy="1625397"/>
          </a:xfrm>
          <a:prstGeom prst="rect">
            <a:avLst/>
          </a:prstGeom>
        </p:spPr>
      </p:pic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066801" y="2491652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7305 -0.22685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9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45" grpId="0" animBg="1"/>
      <p:bldP spid="45" grpId="1" animBg="1"/>
      <p:bldP spid="46" grpId="0" animBg="1"/>
      <p:bldP spid="46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19400" y="4114800"/>
            <a:ext cx="216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MyWebsite</a:t>
            </a: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819400" y="1980140"/>
            <a:ext cx="216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DAL</a:t>
            </a:r>
          </a:p>
          <a:p>
            <a:pPr algn="ctr"/>
            <a:r>
              <a:rPr lang="en-US" altLang="zh-TW" dirty="0"/>
              <a:t>(Data Access Layer)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19400" y="3048000"/>
            <a:ext cx="216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BLL</a:t>
            </a:r>
          </a:p>
          <a:p>
            <a:pPr algn="ctr"/>
            <a:r>
              <a:rPr lang="en-US" altLang="zh-TW" dirty="0"/>
              <a:t>(Business Logic Layer)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86400" y="3048000"/>
            <a:ext cx="216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Entities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7" idx="0"/>
            <a:endCxn id="6" idx="2"/>
          </p:cNvCxnSpPr>
          <p:nvPr/>
        </p:nvCxnSpPr>
        <p:spPr>
          <a:xfrm flipV="1">
            <a:off x="3899400" y="2700140"/>
            <a:ext cx="0" cy="34786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0"/>
            <a:endCxn id="7" idx="2"/>
          </p:cNvCxnSpPr>
          <p:nvPr/>
        </p:nvCxnSpPr>
        <p:spPr>
          <a:xfrm flipV="1">
            <a:off x="3899400" y="3768000"/>
            <a:ext cx="0" cy="3468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5" idx="3"/>
            <a:endCxn id="8" idx="2"/>
          </p:cNvCxnSpPr>
          <p:nvPr/>
        </p:nvCxnSpPr>
        <p:spPr>
          <a:xfrm flipV="1">
            <a:off x="4979400" y="3768000"/>
            <a:ext cx="1587000" cy="70680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6" idx="3"/>
            <a:endCxn id="8" idx="0"/>
          </p:cNvCxnSpPr>
          <p:nvPr/>
        </p:nvCxnSpPr>
        <p:spPr>
          <a:xfrm>
            <a:off x="4979400" y="2340140"/>
            <a:ext cx="1587000" cy="70786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7" idx="3"/>
            <a:endCxn id="8" idx="1"/>
          </p:cNvCxnSpPr>
          <p:nvPr/>
        </p:nvCxnSpPr>
        <p:spPr>
          <a:xfrm>
            <a:off x="4979400" y="3408000"/>
            <a:ext cx="507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71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53000" y="3794338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TearDown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1664210" y="1981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Constructor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>
          <a:xfrm>
            <a:off x="3308605" y="1981200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OneTime</a:t>
            </a:r>
            <a:endParaRPr lang="en-US" altLang="zh-TW" sz="1600" b="1" dirty="0"/>
          </a:p>
          <a:p>
            <a:pPr algn="ctr"/>
            <a:r>
              <a:rPr lang="en-US" altLang="zh-TW" sz="1600" b="1" dirty="0" err="1"/>
              <a:t>SetUp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4953000" y="2887769"/>
            <a:ext cx="144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Test</a:t>
            </a:r>
            <a:endParaRPr lang="en-US" altLang="zh-TW" sz="1600" dirty="0"/>
          </a:p>
        </p:txBody>
      </p:sp>
      <p:sp>
        <p:nvSpPr>
          <p:cNvPr id="14" name="矩形 13"/>
          <p:cNvSpPr/>
          <p:nvPr/>
        </p:nvSpPr>
        <p:spPr>
          <a:xfrm>
            <a:off x="3302631" y="3794338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Dispose</a:t>
            </a:r>
            <a:endParaRPr lang="en-US" altLang="zh-TW" sz="1600" dirty="0"/>
          </a:p>
        </p:txBody>
      </p:sp>
      <p:sp>
        <p:nvSpPr>
          <p:cNvPr id="16" name="矩形 15"/>
          <p:cNvSpPr/>
          <p:nvPr/>
        </p:nvSpPr>
        <p:spPr>
          <a:xfrm>
            <a:off x="1664210" y="3794338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OneTime</a:t>
            </a:r>
            <a:endParaRPr lang="en-US" altLang="zh-TW" sz="1600" b="1" dirty="0"/>
          </a:p>
          <a:p>
            <a:pPr algn="ctr"/>
            <a:r>
              <a:rPr lang="en-US" altLang="zh-TW" sz="1600" b="1" dirty="0" err="1"/>
              <a:t>TearDown</a:t>
            </a:r>
            <a:endParaRPr lang="en-US" altLang="zh-TW" sz="1600" dirty="0"/>
          </a:p>
        </p:txBody>
      </p:sp>
      <p:sp>
        <p:nvSpPr>
          <p:cNvPr id="18" name="矩形 17"/>
          <p:cNvSpPr/>
          <p:nvPr/>
        </p:nvSpPr>
        <p:spPr>
          <a:xfrm>
            <a:off x="4953000" y="1981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SetUp</a:t>
            </a:r>
            <a:endParaRPr lang="en-US" altLang="zh-TW" sz="1600" dirty="0"/>
          </a:p>
        </p:txBody>
      </p:sp>
      <p:sp>
        <p:nvSpPr>
          <p:cNvPr id="4" name="向下箭號 3"/>
          <p:cNvSpPr/>
          <p:nvPr/>
        </p:nvSpPr>
        <p:spPr>
          <a:xfrm rot="16200000">
            <a:off x="3015908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16200000">
            <a:off x="4653755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>
            <a:off x="5482500" y="2603985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5495516" y="3510554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 rot="5400000">
            <a:off x="4653755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 rot="5400000">
            <a:off x="3015908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箭號 (上彎) 8"/>
          <p:cNvSpPr/>
          <p:nvPr/>
        </p:nvSpPr>
        <p:spPr>
          <a:xfrm rot="16200000">
            <a:off x="5620992" y="2840953"/>
            <a:ext cx="2194140" cy="813627"/>
          </a:xfrm>
          <a:prstGeom prst="curved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93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橢圓 35"/>
          <p:cNvSpPr/>
          <p:nvPr/>
        </p:nvSpPr>
        <p:spPr>
          <a:xfrm>
            <a:off x="1531334" y="3429000"/>
            <a:ext cx="6536569" cy="2895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88572" y="3462510"/>
            <a:ext cx="2022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Global 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2487277" y="4174632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First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2487277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Second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4026464" y="4048500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Third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392076" y="4210194"/>
            <a:ext cx="2320922" cy="1535617"/>
            <a:chOff x="9050146" y="4635247"/>
            <a:chExt cx="1964870" cy="1425227"/>
          </a:xfrm>
        </p:grpSpPr>
        <p:sp>
          <p:nvSpPr>
            <p:cNvPr id="53" name="橢圓 52"/>
            <p:cNvSpPr/>
            <p:nvPr/>
          </p:nvSpPr>
          <p:spPr>
            <a:xfrm>
              <a:off x="9050146" y="4635247"/>
              <a:ext cx="1964870" cy="142522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172668" y="4666589"/>
              <a:ext cx="1752600" cy="599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Ignore Global</a:t>
              </a:r>
            </a:p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Action Filter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橢圓 51"/>
            <p:cNvSpPr/>
            <p:nvPr/>
          </p:nvSpPr>
          <p:spPr>
            <a:xfrm>
              <a:off x="9352106" y="5273879"/>
              <a:ext cx="1368000" cy="648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Special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橢圓 53"/>
          <p:cNvSpPr/>
          <p:nvPr/>
        </p:nvSpPr>
        <p:spPr>
          <a:xfrm>
            <a:off x="4024076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Send Log F2L"/>
          <p:cNvSpPr/>
          <p:nvPr/>
        </p:nvSpPr>
        <p:spPr>
          <a:xfrm rot="1800000">
            <a:off x="1227819" y="3615582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Request</a:t>
            </a:r>
            <a:endParaRPr lang="zh-TW" altLang="en-US" sz="1400" b="1" dirty="0"/>
          </a:p>
        </p:txBody>
      </p:sp>
      <p:sp>
        <p:nvSpPr>
          <p:cNvPr id="56" name="Send Log F2L"/>
          <p:cNvSpPr/>
          <p:nvPr/>
        </p:nvSpPr>
        <p:spPr>
          <a:xfrm rot="1800000">
            <a:off x="2300776" y="4084107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8" name="Send Log F2L"/>
          <p:cNvSpPr/>
          <p:nvPr/>
        </p:nvSpPr>
        <p:spPr>
          <a:xfrm rot="8542343" flipV="1">
            <a:off x="7347173" y="4162678"/>
            <a:ext cx="1080000" cy="57495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Request</a:t>
            </a:r>
            <a:endParaRPr lang="zh-TW" altLang="en-US" sz="1400" b="1" dirty="0"/>
          </a:p>
        </p:txBody>
      </p:sp>
      <p:sp>
        <p:nvSpPr>
          <p:cNvPr id="59" name="Send Log F2L"/>
          <p:cNvSpPr/>
          <p:nvPr/>
        </p:nvSpPr>
        <p:spPr>
          <a:xfrm rot="8100000">
            <a:off x="6930334" y="4770644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2016291" y="4190416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5114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28800"/>
            <a:ext cx="5718825" cy="30023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71800" y="1828800"/>
            <a:ext cx="5718825" cy="3002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>
                <a:solidFill>
                  <a:srgbClr val="FF0000"/>
                </a:solidFill>
              </a:rPr>
              <a:t>Workbook</a:t>
            </a:r>
          </a:p>
        </p:txBody>
      </p:sp>
      <p:sp>
        <p:nvSpPr>
          <p:cNvPr id="7" name="矩形 6"/>
          <p:cNvSpPr/>
          <p:nvPr/>
        </p:nvSpPr>
        <p:spPr>
          <a:xfrm>
            <a:off x="2976785" y="2743201"/>
            <a:ext cx="5718825" cy="182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>
                <a:solidFill>
                  <a:srgbClr val="FF0000"/>
                </a:solidFill>
              </a:rPr>
              <a:t>Worksheet</a:t>
            </a:r>
          </a:p>
        </p:txBody>
      </p:sp>
      <p:sp>
        <p:nvSpPr>
          <p:cNvPr id="8" name="矩形 7"/>
          <p:cNvSpPr/>
          <p:nvPr/>
        </p:nvSpPr>
        <p:spPr>
          <a:xfrm>
            <a:off x="2966815" y="2743201"/>
            <a:ext cx="5718825" cy="1600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err="1">
                <a:solidFill>
                  <a:srgbClr val="FF0000"/>
                </a:solidFill>
              </a:rPr>
              <a:t>SheetData</a:t>
            </a:r>
            <a:endParaRPr lang="en-US" altLang="zh-TW" sz="6000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3768779" y="3816157"/>
            <a:ext cx="1031821" cy="772034"/>
            <a:chOff x="1065171" y="2679902"/>
            <a:chExt cx="1031821" cy="772034"/>
          </a:xfrm>
        </p:grpSpPr>
        <p:sp>
          <p:nvSpPr>
            <p:cNvPr id="10" name="矩形 9"/>
            <p:cNvSpPr/>
            <p:nvPr/>
          </p:nvSpPr>
          <p:spPr>
            <a:xfrm>
              <a:off x="1182592" y="3208045"/>
              <a:ext cx="760372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4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65171" y="2679902"/>
              <a:ext cx="103182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976785" y="3816157"/>
            <a:ext cx="5718825" cy="764683"/>
            <a:chOff x="1487904" y="4843664"/>
            <a:chExt cx="5718825" cy="764683"/>
          </a:xfrm>
        </p:grpSpPr>
        <p:sp>
          <p:nvSpPr>
            <p:cNvPr id="9" name="矩形 8"/>
            <p:cNvSpPr/>
            <p:nvPr/>
          </p:nvSpPr>
          <p:spPr>
            <a:xfrm>
              <a:off x="1487904" y="5364456"/>
              <a:ext cx="5718825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760071" y="4843664"/>
              <a:ext cx="11744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22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HTTP</a:t>
            </a:r>
            <a:r>
              <a:rPr lang="zh-TW" altLang="en-US" sz="1600" b="1" dirty="0"/>
              <a:t> </a:t>
            </a:r>
            <a:r>
              <a:rPr lang="en-US" altLang="zh-TW" sz="1600" b="1" dirty="0"/>
              <a:t>Module 1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Action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Request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/>
              <a:t>Respose</a:t>
            </a:r>
            <a:endParaRPr lang="zh-TW" altLang="en-US" sz="1400" b="1" dirty="0"/>
          </a:p>
        </p:txBody>
      </p:sp>
      <p:sp>
        <p:nvSpPr>
          <p:cNvPr id="32" name="矩形 31"/>
          <p:cNvSpPr/>
          <p:nvPr/>
        </p:nvSpPr>
        <p:spPr>
          <a:xfrm rot="5400000">
            <a:off x="1021687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HTTP</a:t>
            </a:r>
            <a:r>
              <a:rPr lang="zh-TW" altLang="en-US" sz="1600" b="1" dirty="0"/>
              <a:t> </a:t>
            </a:r>
            <a:r>
              <a:rPr lang="en-US" altLang="zh-TW" sz="1600" b="1" dirty="0"/>
              <a:t>Module 2</a:t>
            </a:r>
            <a:endParaRPr lang="zh-TW" altLang="en-US" sz="1600" b="1" dirty="0"/>
          </a:p>
        </p:txBody>
      </p:sp>
      <p:sp>
        <p:nvSpPr>
          <p:cNvPr id="33" name="矩形 32"/>
          <p:cNvSpPr/>
          <p:nvPr/>
        </p:nvSpPr>
        <p:spPr>
          <a:xfrm rot="5400000">
            <a:off x="2055656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HTTP</a:t>
            </a:r>
            <a:r>
              <a:rPr lang="zh-TW" altLang="en-US" sz="1600" b="1" dirty="0"/>
              <a:t> </a:t>
            </a:r>
            <a:r>
              <a:rPr lang="en-US" altLang="zh-TW" sz="1600" b="1" dirty="0"/>
              <a:t>Module n</a:t>
            </a:r>
            <a:endParaRPr lang="zh-TW" altLang="en-US" sz="1600" b="1" dirty="0"/>
          </a:p>
        </p:txBody>
      </p:sp>
      <p:sp>
        <p:nvSpPr>
          <p:cNvPr id="34" name="矩形 33"/>
          <p:cNvSpPr/>
          <p:nvPr/>
        </p:nvSpPr>
        <p:spPr>
          <a:xfrm rot="5400000">
            <a:off x="3110557" y="3361420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HTTP Handlers</a:t>
            </a:r>
            <a:endParaRPr lang="zh-TW" altLang="en-US" sz="16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5" name="Send Log F2L"/>
          <p:cNvSpPr/>
          <p:nvPr/>
        </p:nvSpPr>
        <p:spPr>
          <a:xfrm rot="10800000">
            <a:off x="4255333" y="4774992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6" name="Send Log F2L"/>
          <p:cNvSpPr/>
          <p:nvPr/>
        </p:nvSpPr>
        <p:spPr>
          <a:xfrm rot="10800000">
            <a:off x="5291253" y="477028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9" name="Send Log F2L"/>
          <p:cNvSpPr/>
          <p:nvPr/>
        </p:nvSpPr>
        <p:spPr>
          <a:xfrm rot="10800000">
            <a:off x="6327175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0" name="Send Log F2L"/>
          <p:cNvSpPr/>
          <p:nvPr/>
        </p:nvSpPr>
        <p:spPr>
          <a:xfrm rot="10800000">
            <a:off x="321941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1" name="Send Log F2L"/>
          <p:cNvSpPr/>
          <p:nvPr/>
        </p:nvSpPr>
        <p:spPr>
          <a:xfrm rot="10800000">
            <a:off x="218349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726638" y="3058638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5888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57600" y="990600"/>
            <a:ext cx="1440000" cy="54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A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51000" y="1964122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B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00" y="1978886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C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36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D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78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F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657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36600" y="3954328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Application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72000" y="3964714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Website</a:t>
            </a:r>
            <a:endParaRPr lang="zh-TW" altLang="en-US" dirty="0"/>
          </a:p>
        </p:txBody>
      </p:sp>
      <p:cxnSp>
        <p:nvCxnSpPr>
          <p:cNvPr id="14" name="肘形接點 13"/>
          <p:cNvCxnSpPr>
            <a:stCxn id="6" idx="0"/>
            <a:endCxn id="5" idx="2"/>
          </p:cNvCxnSpPr>
          <p:nvPr/>
        </p:nvCxnSpPr>
        <p:spPr>
          <a:xfrm rot="5400000" flipH="1" flipV="1">
            <a:off x="3707539" y="1294061"/>
            <a:ext cx="433522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7" idx="0"/>
            <a:endCxn id="5" idx="2"/>
          </p:cNvCxnSpPr>
          <p:nvPr/>
        </p:nvCxnSpPr>
        <p:spPr>
          <a:xfrm rot="16200000" flipV="1">
            <a:off x="4610657" y="1297543"/>
            <a:ext cx="448286" cy="914400"/>
          </a:xfrm>
          <a:prstGeom prst="bentConnector3">
            <a:avLst>
              <a:gd name="adj1" fmla="val 52125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  <a:endCxn id="6" idx="2"/>
          </p:cNvCxnSpPr>
          <p:nvPr/>
        </p:nvCxnSpPr>
        <p:spPr>
          <a:xfrm rot="5400000" flipH="1" flipV="1">
            <a:off x="2779961" y="2280761"/>
            <a:ext cx="467678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10" idx="0"/>
            <a:endCxn id="6" idx="2"/>
          </p:cNvCxnSpPr>
          <p:nvPr/>
        </p:nvCxnSpPr>
        <p:spPr>
          <a:xfrm rot="16200000" flipV="1">
            <a:off x="3690461" y="2284661"/>
            <a:ext cx="467678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9" idx="0"/>
            <a:endCxn id="7" idx="2"/>
          </p:cNvCxnSpPr>
          <p:nvPr/>
        </p:nvCxnSpPr>
        <p:spPr>
          <a:xfrm rot="16200000" flipV="1">
            <a:off x="5518843" y="2292043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12" idx="0"/>
            <a:endCxn id="9" idx="2"/>
          </p:cNvCxnSpPr>
          <p:nvPr/>
        </p:nvCxnSpPr>
        <p:spPr>
          <a:xfrm rot="5400000" flipH="1" flipV="1">
            <a:off x="5518843" y="3284957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12" idx="0"/>
            <a:endCxn id="10" idx="2"/>
          </p:cNvCxnSpPr>
          <p:nvPr/>
        </p:nvCxnSpPr>
        <p:spPr>
          <a:xfrm rot="16200000" flipV="1">
            <a:off x="4608343" y="3281057"/>
            <a:ext cx="452914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11" idx="0"/>
            <a:endCxn id="8" idx="2"/>
          </p:cNvCxnSpPr>
          <p:nvPr/>
        </p:nvCxnSpPr>
        <p:spPr>
          <a:xfrm flipV="1">
            <a:off x="2556600" y="3511800"/>
            <a:ext cx="0" cy="4425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80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225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Example</a:t>
            </a:r>
            <a:br>
              <a:rPr lang="en-US" altLang="zh-TW" dirty="0"/>
            </a:br>
            <a:r>
              <a:rPr lang="en-US" altLang="zh-TW" dirty="0"/>
              <a:t>(DLL)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225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ExampleApp</a:t>
            </a:r>
            <a:br>
              <a:rPr lang="en-US" altLang="zh-TW" dirty="0"/>
            </a:br>
            <a:r>
              <a:rPr lang="en-US" altLang="zh-TW" dirty="0"/>
              <a:t>(EXE)</a:t>
            </a:r>
            <a:endParaRPr lang="zh-TW" altLang="en-US" dirty="0"/>
          </a:p>
        </p:txBody>
      </p:sp>
      <p:cxnSp>
        <p:nvCxnSpPr>
          <p:cNvPr id="21" name="直線單箭頭接點 20"/>
          <p:cNvCxnSpPr>
            <a:stCxn id="6" idx="0"/>
            <a:endCxn id="5" idx="2"/>
          </p:cNvCxnSpPr>
          <p:nvPr/>
        </p:nvCxnSpPr>
        <p:spPr>
          <a:xfrm flipV="1">
            <a:off x="4382250" y="1939200"/>
            <a:ext cx="0" cy="4230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85800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Example</a:t>
            </a:r>
            <a:br>
              <a:rPr lang="en-US" altLang="zh-TW" dirty="0"/>
            </a:br>
            <a:r>
              <a:rPr lang="en-US" altLang="zh-TW" dirty="0"/>
              <a:t>(DLL)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85800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ExampleApp</a:t>
            </a:r>
            <a:br>
              <a:rPr lang="en-US" altLang="zh-TW" dirty="0"/>
            </a:br>
            <a:r>
              <a:rPr lang="en-US" altLang="zh-TW" dirty="0"/>
              <a:t>(EXE)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8763000" y="1219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Example</a:t>
            </a:r>
            <a:br>
              <a:rPr lang="en-US" altLang="zh-TW" dirty="0"/>
            </a:br>
            <a:r>
              <a:rPr lang="en-US" altLang="zh-TW" dirty="0"/>
              <a:t>(DLL)</a:t>
            </a:r>
            <a:endParaRPr lang="zh-TW" altLang="en-US" dirty="0"/>
          </a:p>
        </p:txBody>
      </p:sp>
      <p:cxnSp>
        <p:nvCxnSpPr>
          <p:cNvPr id="35" name="肘形接點 34"/>
          <p:cNvCxnSpPr>
            <a:stCxn id="31" idx="3"/>
            <a:endCxn id="33" idx="2"/>
          </p:cNvCxnSpPr>
          <p:nvPr/>
        </p:nvCxnSpPr>
        <p:spPr>
          <a:xfrm flipV="1">
            <a:off x="8298000" y="1939200"/>
            <a:ext cx="1185000" cy="783000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乘號 35"/>
          <p:cNvSpPr/>
          <p:nvPr/>
        </p:nvSpPr>
        <p:spPr>
          <a:xfrm>
            <a:off x="6176061" y="1007700"/>
            <a:ext cx="2841937" cy="1202100"/>
          </a:xfrm>
          <a:prstGeom prst="mathMultiply">
            <a:avLst>
              <a:gd name="adj1" fmla="val 10058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5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5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50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257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8800" y="-2054318"/>
            <a:ext cx="5760000" cy="324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303516" y="2140085"/>
            <a:ext cx="5400000" cy="57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Presentation Layer</a:t>
            </a:r>
            <a:endParaRPr lang="en-US" altLang="zh-TW" sz="1600" dirty="0"/>
          </a:p>
        </p:txBody>
      </p:sp>
      <p:sp>
        <p:nvSpPr>
          <p:cNvPr id="54" name="矩形 53"/>
          <p:cNvSpPr/>
          <p:nvPr/>
        </p:nvSpPr>
        <p:spPr>
          <a:xfrm>
            <a:off x="304800" y="1676400"/>
            <a:ext cx="5400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Users</a:t>
            </a:r>
            <a:endParaRPr lang="en-US" altLang="zh-TW" sz="1600" dirty="0"/>
          </a:p>
        </p:txBody>
      </p:sp>
      <p:sp>
        <p:nvSpPr>
          <p:cNvPr id="19" name="矩形 18"/>
          <p:cNvSpPr/>
          <p:nvPr/>
        </p:nvSpPr>
        <p:spPr>
          <a:xfrm>
            <a:off x="303516" y="3517018"/>
            <a:ext cx="5400000" cy="57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Data Layer</a:t>
            </a:r>
            <a:endParaRPr lang="en-US" altLang="zh-TW" sz="1600" dirty="0"/>
          </a:p>
        </p:txBody>
      </p:sp>
      <p:sp>
        <p:nvSpPr>
          <p:cNvPr id="33" name="矩形 32"/>
          <p:cNvSpPr/>
          <p:nvPr/>
        </p:nvSpPr>
        <p:spPr>
          <a:xfrm>
            <a:off x="303516" y="2826179"/>
            <a:ext cx="5400000" cy="57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Business Layer</a:t>
            </a:r>
            <a:endParaRPr lang="en-US" altLang="zh-TW" sz="1600" dirty="0"/>
          </a:p>
        </p:txBody>
      </p:sp>
      <p:sp>
        <p:nvSpPr>
          <p:cNvPr id="4" name="圓角矩形 3"/>
          <p:cNvSpPr/>
          <p:nvPr/>
        </p:nvSpPr>
        <p:spPr>
          <a:xfrm>
            <a:off x="2563852" y="225128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4158093" y="225128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2563852" y="29341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4158093" y="29341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563852" y="3625018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158093" y="3625018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3516" y="4206395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Database</a:t>
            </a:r>
            <a:endParaRPr lang="en-US" altLang="zh-TW" sz="1600" dirty="0"/>
          </a:p>
        </p:txBody>
      </p:sp>
      <p:sp>
        <p:nvSpPr>
          <p:cNvPr id="50" name="矩形 49"/>
          <p:cNvSpPr/>
          <p:nvPr/>
        </p:nvSpPr>
        <p:spPr>
          <a:xfrm>
            <a:off x="3111516" y="4206395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External Services</a:t>
            </a:r>
            <a:endParaRPr lang="en-US" altLang="zh-TW" sz="1600" dirty="0"/>
          </a:p>
        </p:txBody>
      </p:sp>
      <p:sp>
        <p:nvSpPr>
          <p:cNvPr id="25" name="Send Log F2L"/>
          <p:cNvSpPr/>
          <p:nvPr/>
        </p:nvSpPr>
        <p:spPr>
          <a:xfrm rot="5400000">
            <a:off x="2121611" y="2671050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6" name="Send Log F2L"/>
          <p:cNvSpPr/>
          <p:nvPr/>
        </p:nvSpPr>
        <p:spPr>
          <a:xfrm rot="5400000">
            <a:off x="2121611" y="3348011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7" name="Send Log F2L"/>
          <p:cNvSpPr/>
          <p:nvPr/>
        </p:nvSpPr>
        <p:spPr>
          <a:xfrm rot="5400000">
            <a:off x="2121611" y="199408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1907817" y="1665048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36" name="Send Log F2L"/>
          <p:cNvSpPr/>
          <p:nvPr/>
        </p:nvSpPr>
        <p:spPr>
          <a:xfrm rot="5400000">
            <a:off x="2121611" y="4024971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39" name="Send Log F2L"/>
          <p:cNvSpPr/>
          <p:nvPr/>
        </p:nvSpPr>
        <p:spPr>
          <a:xfrm rot="5400000">
            <a:off x="3850543" y="4026395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47" name="矩形 46"/>
          <p:cNvSpPr/>
          <p:nvPr/>
        </p:nvSpPr>
        <p:spPr>
          <a:xfrm>
            <a:off x="5964473" y="2821790"/>
            <a:ext cx="5400000" cy="576000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Service Layer</a:t>
            </a:r>
            <a:endParaRPr lang="en-US" altLang="zh-TW" sz="1600" dirty="0"/>
          </a:p>
        </p:txBody>
      </p:sp>
      <p:sp>
        <p:nvSpPr>
          <p:cNvPr id="48" name="矩形 47"/>
          <p:cNvSpPr/>
          <p:nvPr/>
        </p:nvSpPr>
        <p:spPr>
          <a:xfrm>
            <a:off x="5964473" y="2128733"/>
            <a:ext cx="3657600" cy="57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Presentation Layer</a:t>
            </a:r>
            <a:endParaRPr lang="en-US" altLang="zh-TW" sz="1600" dirty="0"/>
          </a:p>
        </p:txBody>
      </p:sp>
      <p:sp>
        <p:nvSpPr>
          <p:cNvPr id="49" name="矩形 48"/>
          <p:cNvSpPr/>
          <p:nvPr/>
        </p:nvSpPr>
        <p:spPr>
          <a:xfrm>
            <a:off x="5965757" y="1665048"/>
            <a:ext cx="2590716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Users</a:t>
            </a:r>
            <a:endParaRPr lang="en-US" altLang="zh-TW" sz="1600" dirty="0"/>
          </a:p>
        </p:txBody>
      </p:sp>
      <p:sp>
        <p:nvSpPr>
          <p:cNvPr id="51" name="矩形 50"/>
          <p:cNvSpPr/>
          <p:nvPr/>
        </p:nvSpPr>
        <p:spPr>
          <a:xfrm>
            <a:off x="5964473" y="4188996"/>
            <a:ext cx="5400000" cy="57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Data Layer</a:t>
            </a:r>
            <a:endParaRPr lang="en-US" altLang="zh-TW" sz="1600" dirty="0"/>
          </a:p>
        </p:txBody>
      </p:sp>
      <p:sp>
        <p:nvSpPr>
          <p:cNvPr id="55" name="矩形 54"/>
          <p:cNvSpPr/>
          <p:nvPr/>
        </p:nvSpPr>
        <p:spPr>
          <a:xfrm>
            <a:off x="5964473" y="3498157"/>
            <a:ext cx="5400000" cy="57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Business Layer</a:t>
            </a:r>
            <a:endParaRPr lang="en-US" altLang="zh-TW" sz="1600" dirty="0"/>
          </a:p>
        </p:txBody>
      </p:sp>
      <p:sp>
        <p:nvSpPr>
          <p:cNvPr id="56" name="圓角矩形 55"/>
          <p:cNvSpPr/>
          <p:nvPr/>
        </p:nvSpPr>
        <p:spPr>
          <a:xfrm>
            <a:off x="8224809" y="223993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Components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8224809" y="360615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圓角矩形 62"/>
          <p:cNvSpPr/>
          <p:nvPr/>
        </p:nvSpPr>
        <p:spPr>
          <a:xfrm>
            <a:off x="9819050" y="360615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圓角矩形 63"/>
          <p:cNvSpPr/>
          <p:nvPr/>
        </p:nvSpPr>
        <p:spPr>
          <a:xfrm>
            <a:off x="8224809" y="4296996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9819050" y="4296996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964473" y="4878373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Database</a:t>
            </a:r>
            <a:endParaRPr lang="en-US" altLang="zh-TW" sz="1600" dirty="0"/>
          </a:p>
        </p:txBody>
      </p:sp>
      <p:sp>
        <p:nvSpPr>
          <p:cNvPr id="67" name="矩形 66"/>
          <p:cNvSpPr/>
          <p:nvPr/>
        </p:nvSpPr>
        <p:spPr>
          <a:xfrm>
            <a:off x="8772473" y="4878373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External Services</a:t>
            </a:r>
            <a:endParaRPr lang="en-US" altLang="zh-TW" sz="1600" dirty="0"/>
          </a:p>
        </p:txBody>
      </p:sp>
      <p:sp>
        <p:nvSpPr>
          <p:cNvPr id="68" name="Send Log F2L"/>
          <p:cNvSpPr/>
          <p:nvPr/>
        </p:nvSpPr>
        <p:spPr>
          <a:xfrm rot="5400000">
            <a:off x="7782568" y="3343028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69" name="Send Log F2L"/>
          <p:cNvSpPr/>
          <p:nvPr/>
        </p:nvSpPr>
        <p:spPr>
          <a:xfrm rot="5400000">
            <a:off x="7782568" y="401998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0" name="Send Log F2L"/>
          <p:cNvSpPr/>
          <p:nvPr/>
        </p:nvSpPr>
        <p:spPr>
          <a:xfrm rot="5400000">
            <a:off x="7782568" y="1982737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7568774" y="1653696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72" name="Send Log F2L"/>
          <p:cNvSpPr/>
          <p:nvPr/>
        </p:nvSpPr>
        <p:spPr>
          <a:xfrm rot="5400000">
            <a:off x="7782568" y="469694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3" name="Send Log F2L"/>
          <p:cNvSpPr/>
          <p:nvPr/>
        </p:nvSpPr>
        <p:spPr>
          <a:xfrm rot="5400000">
            <a:off x="9511500" y="4698373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4" name="圓角矩形 73"/>
          <p:cNvSpPr/>
          <p:nvPr/>
        </p:nvSpPr>
        <p:spPr>
          <a:xfrm>
            <a:off x="8236317" y="29144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圓角矩形 74"/>
          <p:cNvSpPr/>
          <p:nvPr/>
        </p:nvSpPr>
        <p:spPr>
          <a:xfrm>
            <a:off x="9830558" y="29144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772473" y="1665048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External Systems</a:t>
            </a:r>
            <a:endParaRPr lang="en-US" altLang="zh-TW" sz="1600" dirty="0"/>
          </a:p>
        </p:txBody>
      </p:sp>
      <p:sp>
        <p:nvSpPr>
          <p:cNvPr id="77" name="Send Log F2L"/>
          <p:cNvSpPr/>
          <p:nvPr/>
        </p:nvSpPr>
        <p:spPr>
          <a:xfrm rot="5400000">
            <a:off x="10522010" y="2270737"/>
            <a:ext cx="936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10596216" y="1669743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79" name="Send Log F2L"/>
          <p:cNvSpPr/>
          <p:nvPr/>
        </p:nvSpPr>
        <p:spPr>
          <a:xfrm rot="5400000">
            <a:off x="7781197" y="2666067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09949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4419600" y="1219200"/>
            <a:ext cx="1204176" cy="1222195"/>
            <a:chOff x="4496112" y="2871005"/>
            <a:chExt cx="1204176" cy="122219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3193200"/>
              <a:ext cx="900000" cy="900000"/>
            </a:xfrm>
            <a:prstGeom prst="rect">
              <a:avLst/>
            </a:prstGeom>
          </p:spPr>
        </p:pic>
        <p:sp>
          <p:nvSpPr>
            <p:cNvPr id="12" name="文字方塊 11"/>
            <p:cNvSpPr txBox="1"/>
            <p:nvPr/>
          </p:nvSpPr>
          <p:spPr>
            <a:xfrm>
              <a:off x="4496112" y="2871005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Domain.dll</a:t>
              </a: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745001" y="2891395"/>
            <a:ext cx="1292405" cy="1272343"/>
            <a:chOff x="6721752" y="2057399"/>
            <a:chExt cx="1292405" cy="1272343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7955" y="2057399"/>
              <a:ext cx="900000" cy="900000"/>
            </a:xfrm>
            <a:prstGeom prst="rect">
              <a:avLst/>
            </a:prstGeom>
          </p:spPr>
        </p:pic>
        <p:sp>
          <p:nvSpPr>
            <p:cNvPr id="15" name="文字方塊 14"/>
            <p:cNvSpPr txBox="1"/>
            <p:nvPr/>
          </p:nvSpPr>
          <p:spPr>
            <a:xfrm>
              <a:off x="6721752" y="2960410"/>
              <a:ext cx="1292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WebService</a:t>
              </a:r>
              <a:endParaRPr lang="en-US" altLang="zh-TW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491580" y="2891395"/>
            <a:ext cx="950004" cy="1173168"/>
            <a:chOff x="2688669" y="435002"/>
            <a:chExt cx="950004" cy="1173168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2882" y="435002"/>
              <a:ext cx="900000" cy="900000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2688669" y="1238838"/>
              <a:ext cx="950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Website</a:t>
              </a: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005970" y="2891395"/>
            <a:ext cx="1383712" cy="1269332"/>
            <a:chOff x="912656" y="4132907"/>
            <a:chExt cx="1383712" cy="1269332"/>
          </a:xfrm>
        </p:grpSpPr>
        <p:sp>
          <p:nvSpPr>
            <p:cNvPr id="13" name="文字方塊 12"/>
            <p:cNvSpPr txBox="1"/>
            <p:nvPr/>
          </p:nvSpPr>
          <p:spPr>
            <a:xfrm>
              <a:off x="912656" y="5032907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DataLayer.dll</a:t>
              </a:r>
            </a:p>
          </p:txBody>
        </p:sp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512" y="4132907"/>
              <a:ext cx="900000" cy="900000"/>
            </a:xfrm>
            <a:prstGeom prst="rect">
              <a:avLst/>
            </a:prstGeom>
          </p:spPr>
        </p:pic>
      </p:grpSp>
      <p:grpSp>
        <p:nvGrpSpPr>
          <p:cNvPr id="25" name="群組 24"/>
          <p:cNvGrpSpPr/>
          <p:nvPr/>
        </p:nvGrpSpPr>
        <p:grpSpPr>
          <a:xfrm>
            <a:off x="4144620" y="2891395"/>
            <a:ext cx="1754135" cy="1269332"/>
            <a:chOff x="3200400" y="4125247"/>
            <a:chExt cx="1754135" cy="1269332"/>
          </a:xfrm>
        </p:grpSpPr>
        <p:sp>
          <p:nvSpPr>
            <p:cNvPr id="14" name="文字方塊 13"/>
            <p:cNvSpPr txBox="1"/>
            <p:nvPr/>
          </p:nvSpPr>
          <p:spPr>
            <a:xfrm>
              <a:off x="3200400" y="5025247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BusinessLayer.dll</a:t>
              </a:r>
            </a:p>
          </p:txBody>
        </p: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7467" y="4125247"/>
              <a:ext cx="900000" cy="900000"/>
            </a:xfrm>
            <a:prstGeom prst="rect">
              <a:avLst/>
            </a:prstGeom>
          </p:spPr>
        </p:pic>
      </p:grpSp>
      <p:cxnSp>
        <p:nvCxnSpPr>
          <p:cNvPr id="32" name="直線單箭頭接點 31"/>
          <p:cNvCxnSpPr>
            <a:stCxn id="9" idx="3"/>
            <a:endCxn id="8" idx="1"/>
          </p:cNvCxnSpPr>
          <p:nvPr/>
        </p:nvCxnSpPr>
        <p:spPr>
          <a:xfrm>
            <a:off x="2415793" y="3341395"/>
            <a:ext cx="52541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8" idx="3"/>
            <a:endCxn id="22" idx="1"/>
          </p:cNvCxnSpPr>
          <p:nvPr/>
        </p:nvCxnSpPr>
        <p:spPr>
          <a:xfrm>
            <a:off x="3841204" y="3341395"/>
            <a:ext cx="73048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2" idx="3"/>
            <a:endCxn id="21" idx="1"/>
          </p:cNvCxnSpPr>
          <p:nvPr/>
        </p:nvCxnSpPr>
        <p:spPr>
          <a:xfrm>
            <a:off x="5471687" y="3341395"/>
            <a:ext cx="77613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8" idx="0"/>
            <a:endCxn id="7" idx="1"/>
          </p:cNvCxnSpPr>
          <p:nvPr/>
        </p:nvCxnSpPr>
        <p:spPr>
          <a:xfrm rot="5400000" flipH="1" flipV="1">
            <a:off x="3531446" y="1851153"/>
            <a:ext cx="900000" cy="118048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21" idx="0"/>
            <a:endCxn id="7" idx="3"/>
          </p:cNvCxnSpPr>
          <p:nvPr/>
        </p:nvCxnSpPr>
        <p:spPr>
          <a:xfrm rot="16200000" flipV="1">
            <a:off x="5634757" y="1828326"/>
            <a:ext cx="900000" cy="1226138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2" idx="0"/>
            <a:endCxn id="7" idx="2"/>
          </p:cNvCxnSpPr>
          <p:nvPr/>
        </p:nvCxnSpPr>
        <p:spPr>
          <a:xfrm flipV="1">
            <a:off x="5021687" y="2441395"/>
            <a:ext cx="1" cy="450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209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447799" y="2064000"/>
            <a:ext cx="5115969" cy="160588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Content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934200" y="451058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447799" y="1524000"/>
            <a:ext cx="5115969" cy="54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Header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47799" y="3669884"/>
            <a:ext cx="5115969" cy="54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Footer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476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093921" y="838200"/>
            <a:ext cx="1188000" cy="4267200"/>
            <a:chOff x="2152346" y="838200"/>
            <a:chExt cx="1846984" cy="4267200"/>
          </a:xfrm>
        </p:grpSpPr>
        <p:sp>
          <p:nvSpPr>
            <p:cNvPr id="12" name="圓角矩形 11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Second</a:t>
              </a:r>
            </a:p>
            <a:p>
              <a:pPr algn="ctr"/>
              <a:r>
                <a:rPr lang="en-US" altLang="zh-TW" sz="1600" dirty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692341" y="838200"/>
            <a:ext cx="1188000" cy="42672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First</a:t>
              </a:r>
            </a:p>
            <a:p>
              <a:pPr algn="ctr"/>
              <a:r>
                <a:rPr lang="en-US" altLang="zh-TW" sz="1600" dirty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495501" y="838200"/>
            <a:ext cx="1188000" cy="4267200"/>
            <a:chOff x="2152346" y="838200"/>
            <a:chExt cx="1846984" cy="4267200"/>
          </a:xfrm>
        </p:grpSpPr>
        <p:sp>
          <p:nvSpPr>
            <p:cNvPr id="21" name="圓角矩形 2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Third</a:t>
              </a:r>
            </a:p>
            <a:p>
              <a:pPr algn="ctr"/>
              <a:r>
                <a:rPr lang="en-US" altLang="zh-TW" sz="1600" dirty="0"/>
                <a:t>Middleware</a:t>
              </a:r>
              <a:endParaRPr lang="zh-TW" altLang="en-US" sz="16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2736531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{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6897081" y="838200"/>
            <a:ext cx="1188000" cy="42672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Action</a:t>
              </a:r>
              <a:endParaRPr lang="zh-TW" altLang="en-US" sz="1600" dirty="0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4137725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{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536073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{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943999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{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23" name="Send Log F2L"/>
          <p:cNvSpPr/>
          <p:nvPr/>
        </p:nvSpPr>
        <p:spPr>
          <a:xfrm flipH="1">
            <a:off x="1221490" y="449580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Response</a:t>
            </a:r>
            <a:endParaRPr lang="zh-TW" altLang="en-US" sz="2000" dirty="0"/>
          </a:p>
        </p:txBody>
      </p:sp>
      <p:sp>
        <p:nvSpPr>
          <p:cNvPr id="24" name="Send Log F2L"/>
          <p:cNvSpPr/>
          <p:nvPr/>
        </p:nvSpPr>
        <p:spPr>
          <a:xfrm>
            <a:off x="1298505" y="130565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</a:t>
            </a:r>
            <a:endParaRPr lang="zh-TW" altLang="en-US" sz="2000" dirty="0"/>
          </a:p>
        </p:txBody>
      </p:sp>
      <p:sp>
        <p:nvSpPr>
          <p:cNvPr id="44" name="迴轉箭號 43"/>
          <p:cNvSpPr/>
          <p:nvPr/>
        </p:nvSpPr>
        <p:spPr>
          <a:xfrm>
            <a:off x="3727315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5" name="迴轉箭號 44"/>
          <p:cNvSpPr/>
          <p:nvPr/>
        </p:nvSpPr>
        <p:spPr>
          <a:xfrm>
            <a:off x="512850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6" name="迴轉箭號 45"/>
          <p:cNvSpPr/>
          <p:nvPr/>
        </p:nvSpPr>
        <p:spPr>
          <a:xfrm>
            <a:off x="652041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7" name="迴轉箭號 46"/>
          <p:cNvSpPr/>
          <p:nvPr/>
        </p:nvSpPr>
        <p:spPr>
          <a:xfrm flipH="1">
            <a:off x="6289996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8" name="迴轉箭號 47"/>
          <p:cNvSpPr/>
          <p:nvPr/>
        </p:nvSpPr>
        <p:spPr>
          <a:xfrm flipH="1">
            <a:off x="4869460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9" name="迴轉箭號 48"/>
          <p:cNvSpPr/>
          <p:nvPr/>
        </p:nvSpPr>
        <p:spPr>
          <a:xfrm flipH="1">
            <a:off x="3469769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4" y="1305650"/>
            <a:ext cx="574545" cy="574545"/>
          </a:xfrm>
          <a:prstGeom prst="rect">
            <a:avLst/>
          </a:prstGeom>
        </p:spPr>
      </p:pic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381000" y="2471548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5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4 L 0.18802 -0.00024 L 0.18542 0.20532 L 0.23125 0.2037 L 0.23307 -0.00487 L 0.30365 -0.00348 L 0.30274 0.20532 L 0.34779 0.20532 L 0.34857 -0.00487 L 0.41745 -0.00649 C 0.41719 0.06504 0.4168 0.1368 0.41654 0.20833 L 0.46237 0.20671 L 0.46237 -0.01112 L 0.53216 -0.00973 L 0.53307 0.46713 L 0.48711 0.46713 L 0.48711 0.25694 L 0.41914 0.26018 L 0.41836 0.47037 L 0.3724 0.47037 C 0.37214 0.39861 0.37188 0.32708 0.37162 0.25555 L 0.30534 0.26018 L 0.30274 0.47199 L 0.2569 0.47361 L 0.25859 0.2618 L 0.18893 0.2618 L 0.18633 0.46574 L -0.00247 0.46574 " pathEditMode="relative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2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字方塊 76"/>
          <p:cNvSpPr txBox="1"/>
          <p:nvPr/>
        </p:nvSpPr>
        <p:spPr>
          <a:xfrm>
            <a:off x="6663274" y="2918226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Internet</a:t>
            </a:r>
          </a:p>
        </p:txBody>
      </p:sp>
      <p:sp>
        <p:nvSpPr>
          <p:cNvPr id="51" name="矩形 50"/>
          <p:cNvSpPr/>
          <p:nvPr/>
        </p:nvSpPr>
        <p:spPr>
          <a:xfrm>
            <a:off x="1821888" y="3634977"/>
            <a:ext cx="900000" cy="236796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IIS</a:t>
            </a:r>
          </a:p>
          <a:p>
            <a:pPr algn="ctr"/>
            <a:r>
              <a:rPr lang="en-US" altLang="zh-TW" sz="1600" dirty="0"/>
              <a:t>Nginx</a:t>
            </a:r>
          </a:p>
          <a:p>
            <a:pPr algn="ctr"/>
            <a:r>
              <a:rPr lang="en-US" altLang="zh-TW" sz="1600" dirty="0"/>
              <a:t>Apache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24" y="1208864"/>
            <a:ext cx="720000" cy="72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06790" y="1705306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Internet</a:t>
            </a:r>
          </a:p>
        </p:txBody>
      </p:sp>
      <p:sp>
        <p:nvSpPr>
          <p:cNvPr id="8" name="矩形 7"/>
          <p:cNvSpPr/>
          <p:nvPr/>
        </p:nvSpPr>
        <p:spPr>
          <a:xfrm>
            <a:off x="6782119" y="4238046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423040" y="381000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48000" y="381000"/>
            <a:ext cx="2372772" cy="23835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092310" y="388835"/>
            <a:ext cx="2284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ASP.NET Core Application</a:t>
            </a:r>
          </a:p>
        </p:txBody>
      </p:sp>
      <p:sp>
        <p:nvSpPr>
          <p:cNvPr id="12" name="矩形 11"/>
          <p:cNvSpPr/>
          <p:nvPr/>
        </p:nvSpPr>
        <p:spPr>
          <a:xfrm>
            <a:off x="3242994" y="741047"/>
            <a:ext cx="19812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Kestrel Web Server</a:t>
            </a:r>
          </a:p>
          <a:p>
            <a:pPr algn="ctr"/>
            <a:r>
              <a:rPr lang="en-US" altLang="zh-TW" sz="1600" dirty="0"/>
              <a:t>Port: 5000</a:t>
            </a:r>
            <a:endParaRPr lang="zh-TW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3242994" y="1889972"/>
            <a:ext cx="19812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Application Code</a:t>
            </a:r>
          </a:p>
          <a:p>
            <a:pPr algn="ctr"/>
            <a:r>
              <a:rPr lang="en-US" altLang="zh-TW" sz="1600" dirty="0"/>
              <a:t>(</a:t>
            </a:r>
            <a:r>
              <a:rPr lang="en-US" altLang="zh-TW" sz="1600" dirty="0" err="1"/>
              <a:t>Startup.cs</a:t>
            </a:r>
            <a:r>
              <a:rPr lang="en-US" altLang="zh-TW" sz="1600" dirty="0"/>
              <a:t> , …)</a:t>
            </a:r>
            <a:endParaRPr lang="zh-TW" altLang="en-US" sz="1600" dirty="0"/>
          </a:p>
        </p:txBody>
      </p:sp>
      <p:cxnSp>
        <p:nvCxnSpPr>
          <p:cNvPr id="15" name="肘形接點 14"/>
          <p:cNvCxnSpPr>
            <a:stCxn id="5" idx="3"/>
            <a:endCxn id="12" idx="1"/>
          </p:cNvCxnSpPr>
          <p:nvPr/>
        </p:nvCxnSpPr>
        <p:spPr>
          <a:xfrm flipV="1">
            <a:off x="1139324" y="1101047"/>
            <a:ext cx="2103670" cy="467817"/>
          </a:xfrm>
          <a:prstGeom prst="bentConnector3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836632" y="762492"/>
            <a:ext cx="62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HTTP</a:t>
            </a:r>
          </a:p>
        </p:txBody>
      </p:sp>
      <p:cxnSp>
        <p:nvCxnSpPr>
          <p:cNvPr id="23" name="直線接點 22"/>
          <p:cNvCxnSpPr>
            <a:stCxn id="12" idx="2"/>
            <a:endCxn id="13" idx="0"/>
          </p:cNvCxnSpPr>
          <p:nvPr/>
        </p:nvCxnSpPr>
        <p:spPr>
          <a:xfrm>
            <a:off x="4233594" y="1461047"/>
            <a:ext cx="0" cy="428925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218070" y="1505813"/>
            <a:ext cx="1202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HttpContext</a:t>
            </a:r>
            <a:endParaRPr lang="en-US" altLang="zh-TW" sz="1600" dirty="0"/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24" y="4458958"/>
            <a:ext cx="720000" cy="720000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306790" y="4955400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Internet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1422248" y="3634977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047208" y="3634977"/>
            <a:ext cx="2372772" cy="23835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3091518" y="3642812"/>
            <a:ext cx="2284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ASP.NET Core Application</a:t>
            </a:r>
          </a:p>
        </p:txBody>
      </p:sp>
      <p:sp>
        <p:nvSpPr>
          <p:cNvPr id="44" name="矩形 43"/>
          <p:cNvSpPr/>
          <p:nvPr/>
        </p:nvSpPr>
        <p:spPr>
          <a:xfrm>
            <a:off x="3242202" y="3995024"/>
            <a:ext cx="19812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Kestrel Web Server</a:t>
            </a:r>
          </a:p>
          <a:p>
            <a:pPr algn="ctr"/>
            <a:r>
              <a:rPr lang="en-US" altLang="zh-TW" sz="1600" dirty="0"/>
              <a:t>Port: 5000</a:t>
            </a:r>
            <a:endParaRPr lang="zh-TW" altLang="en-US" sz="1600" dirty="0"/>
          </a:p>
        </p:txBody>
      </p:sp>
      <p:sp>
        <p:nvSpPr>
          <p:cNvPr id="45" name="矩形 44"/>
          <p:cNvSpPr/>
          <p:nvPr/>
        </p:nvSpPr>
        <p:spPr>
          <a:xfrm>
            <a:off x="3242202" y="5143949"/>
            <a:ext cx="19812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Application Code</a:t>
            </a:r>
          </a:p>
          <a:p>
            <a:pPr algn="ctr"/>
            <a:r>
              <a:rPr lang="en-US" altLang="zh-TW" sz="1600" dirty="0"/>
              <a:t>(</a:t>
            </a:r>
            <a:r>
              <a:rPr lang="en-US" altLang="zh-TW" sz="1600" dirty="0" err="1"/>
              <a:t>Startup.cs</a:t>
            </a:r>
            <a:r>
              <a:rPr lang="en-US" altLang="zh-TW" sz="1600" dirty="0"/>
              <a:t> , …)</a:t>
            </a:r>
            <a:endParaRPr lang="zh-TW" altLang="en-US" sz="1600" dirty="0"/>
          </a:p>
        </p:txBody>
      </p:sp>
      <p:cxnSp>
        <p:nvCxnSpPr>
          <p:cNvPr id="46" name="肘形接點 45"/>
          <p:cNvCxnSpPr>
            <a:stCxn id="51" idx="3"/>
            <a:endCxn id="44" idx="1"/>
          </p:cNvCxnSpPr>
          <p:nvPr/>
        </p:nvCxnSpPr>
        <p:spPr>
          <a:xfrm flipV="1">
            <a:off x="2721888" y="4355024"/>
            <a:ext cx="520314" cy="46393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671896" y="4021609"/>
            <a:ext cx="62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HTTP</a:t>
            </a:r>
          </a:p>
        </p:txBody>
      </p:sp>
      <p:cxnSp>
        <p:nvCxnSpPr>
          <p:cNvPr id="48" name="直線接點 47"/>
          <p:cNvCxnSpPr>
            <a:stCxn id="44" idx="2"/>
            <a:endCxn id="45" idx="0"/>
          </p:cNvCxnSpPr>
          <p:nvPr/>
        </p:nvCxnSpPr>
        <p:spPr>
          <a:xfrm>
            <a:off x="4232802" y="4715024"/>
            <a:ext cx="0" cy="428925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4217278" y="4759790"/>
            <a:ext cx="1202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HttpContext</a:t>
            </a:r>
            <a:endParaRPr lang="en-US" altLang="zh-TW" sz="1600" dirty="0"/>
          </a:p>
        </p:txBody>
      </p:sp>
      <p:cxnSp>
        <p:nvCxnSpPr>
          <p:cNvPr id="54" name="直線接點 53"/>
          <p:cNvCxnSpPr>
            <a:stCxn id="39" idx="3"/>
            <a:endCxn id="51" idx="1"/>
          </p:cNvCxnSpPr>
          <p:nvPr/>
        </p:nvCxnSpPr>
        <p:spPr>
          <a:xfrm>
            <a:off x="1139324" y="4818958"/>
            <a:ext cx="682564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1155498" y="4421236"/>
            <a:ext cx="62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HTTP</a:t>
            </a:r>
          </a:p>
        </p:txBody>
      </p:sp>
      <p:sp>
        <p:nvSpPr>
          <p:cNvPr id="75" name="矩形 74"/>
          <p:cNvSpPr/>
          <p:nvPr/>
        </p:nvSpPr>
        <p:spPr>
          <a:xfrm>
            <a:off x="8178372" y="1597803"/>
            <a:ext cx="900000" cy="236796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IIS</a:t>
            </a:r>
          </a:p>
          <a:p>
            <a:pPr algn="ctr"/>
            <a:r>
              <a:rPr lang="en-US" altLang="zh-TW" sz="1600" dirty="0"/>
              <a:t>Nginx</a:t>
            </a:r>
          </a:p>
          <a:p>
            <a:pPr algn="ctr"/>
            <a:r>
              <a:rPr lang="en-US" altLang="zh-TW" sz="1600" dirty="0"/>
              <a:t>Apache</a:t>
            </a:r>
          </a:p>
        </p:txBody>
      </p:sp>
      <p:pic>
        <p:nvPicPr>
          <p:cNvPr id="76" name="圖片 7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91" b="-8140"/>
          <a:stretch/>
        </p:blipFill>
        <p:spPr>
          <a:xfrm>
            <a:off x="6775808" y="2514600"/>
            <a:ext cx="720000" cy="685800"/>
          </a:xfrm>
          <a:prstGeom prst="rect">
            <a:avLst/>
          </a:prstGeom>
        </p:spPr>
      </p:pic>
      <p:sp>
        <p:nvSpPr>
          <p:cNvPr id="78" name="圓角矩形 77"/>
          <p:cNvSpPr/>
          <p:nvPr/>
        </p:nvSpPr>
        <p:spPr>
          <a:xfrm>
            <a:off x="7778732" y="1597803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9403692" y="1597803"/>
            <a:ext cx="2372772" cy="11839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9454625" y="1612305"/>
            <a:ext cx="2265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ASP.NET Core Application (1)</a:t>
            </a:r>
          </a:p>
        </p:txBody>
      </p:sp>
      <p:sp>
        <p:nvSpPr>
          <p:cNvPr id="81" name="矩形 80"/>
          <p:cNvSpPr/>
          <p:nvPr/>
        </p:nvSpPr>
        <p:spPr>
          <a:xfrm>
            <a:off x="9598686" y="1957850"/>
            <a:ext cx="19812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Kestrel Web Server</a:t>
            </a:r>
          </a:p>
          <a:p>
            <a:pPr algn="ctr"/>
            <a:r>
              <a:rPr lang="en-US" altLang="zh-TW" sz="1600" dirty="0"/>
              <a:t>Port: 5000</a:t>
            </a:r>
            <a:endParaRPr lang="zh-TW" altLang="en-US" sz="16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9017810" y="1973377"/>
            <a:ext cx="62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HTTP</a:t>
            </a:r>
          </a:p>
        </p:txBody>
      </p:sp>
      <p:cxnSp>
        <p:nvCxnSpPr>
          <p:cNvPr id="87" name="直線接點 86"/>
          <p:cNvCxnSpPr/>
          <p:nvPr/>
        </p:nvCxnSpPr>
        <p:spPr>
          <a:xfrm>
            <a:off x="8986677" y="2307587"/>
            <a:ext cx="682564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6705600" y="1988765"/>
            <a:ext cx="1567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http://domainA:80</a:t>
            </a:r>
          </a:p>
        </p:txBody>
      </p:sp>
      <p:sp>
        <p:nvSpPr>
          <p:cNvPr id="89" name="矩形 88"/>
          <p:cNvSpPr/>
          <p:nvPr/>
        </p:nvSpPr>
        <p:spPr>
          <a:xfrm>
            <a:off x="9401938" y="2837355"/>
            <a:ext cx="2372772" cy="11839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9462459" y="2853664"/>
            <a:ext cx="2265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ASP.NET Core Application (2)</a:t>
            </a:r>
          </a:p>
        </p:txBody>
      </p:sp>
      <p:sp>
        <p:nvSpPr>
          <p:cNvPr id="91" name="矩形 90"/>
          <p:cNvSpPr/>
          <p:nvPr/>
        </p:nvSpPr>
        <p:spPr>
          <a:xfrm>
            <a:off x="9596932" y="3197402"/>
            <a:ext cx="19812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Kestrel Web Server</a:t>
            </a:r>
          </a:p>
          <a:p>
            <a:pPr algn="ctr"/>
            <a:r>
              <a:rPr lang="en-US" altLang="zh-TW" sz="1600" dirty="0"/>
              <a:t>Port: 5001</a:t>
            </a:r>
            <a:endParaRPr lang="zh-TW" altLang="en-US" sz="1600" dirty="0"/>
          </a:p>
        </p:txBody>
      </p:sp>
      <p:cxnSp>
        <p:nvCxnSpPr>
          <p:cNvPr id="96" name="肘形接點 95"/>
          <p:cNvCxnSpPr>
            <a:stCxn id="76" idx="0"/>
          </p:cNvCxnSpPr>
          <p:nvPr/>
        </p:nvCxnSpPr>
        <p:spPr>
          <a:xfrm rot="5400000" flipH="1" flipV="1">
            <a:off x="7575663" y="1867733"/>
            <a:ext cx="207013" cy="1086722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接點 97"/>
          <p:cNvCxnSpPr>
            <a:stCxn id="76" idx="2"/>
          </p:cNvCxnSpPr>
          <p:nvPr/>
        </p:nvCxnSpPr>
        <p:spPr>
          <a:xfrm rot="16200000" flipH="1">
            <a:off x="7506967" y="2829240"/>
            <a:ext cx="357000" cy="1099319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>
            <a:off x="8986677" y="3557401"/>
            <a:ext cx="682564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字方塊 99"/>
          <p:cNvSpPr txBox="1"/>
          <p:nvPr/>
        </p:nvSpPr>
        <p:spPr>
          <a:xfrm>
            <a:off x="9017810" y="3231245"/>
            <a:ext cx="62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HTTP</a:t>
            </a:r>
          </a:p>
        </p:txBody>
      </p:sp>
      <p:sp>
        <p:nvSpPr>
          <p:cNvPr id="105" name="文字方塊 104"/>
          <p:cNvSpPr txBox="1"/>
          <p:nvPr/>
        </p:nvSpPr>
        <p:spPr>
          <a:xfrm>
            <a:off x="6704808" y="3569731"/>
            <a:ext cx="1567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http://domainB:80</a:t>
            </a:r>
          </a:p>
        </p:txBody>
      </p:sp>
    </p:spTree>
    <p:extLst>
      <p:ext uri="{BB962C8B-B14F-4D97-AF65-F5344CB8AC3E}">
        <p14:creationId xmlns:p14="http://schemas.microsoft.com/office/powerpoint/2010/main" val="2425526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/>
          <p:cNvGrpSpPr/>
          <p:nvPr/>
        </p:nvGrpSpPr>
        <p:grpSpPr>
          <a:xfrm>
            <a:off x="609600" y="990600"/>
            <a:ext cx="1142999" cy="1035570"/>
            <a:chOff x="1066801" y="2626549"/>
            <a:chExt cx="1695654" cy="1536281"/>
          </a:xfrm>
        </p:grpSpPr>
        <p:sp>
          <p:nvSpPr>
            <p:cNvPr id="34" name="矩形 33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6" name="群組 35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37" name="圖片 3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38" name="圖片 3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39" name="文字方塊 38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5" name="矩形 4"/>
          <p:cNvSpPr/>
          <p:nvPr/>
        </p:nvSpPr>
        <p:spPr>
          <a:xfrm>
            <a:off x="5904726" y="3486869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3729014" y="179751"/>
            <a:ext cx="1676400" cy="1202959"/>
            <a:chOff x="572186" y="1579980"/>
            <a:chExt cx="2483866" cy="1858142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572186" y="2867636"/>
              <a:ext cx="2483866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blog.johnwu.cc</a:t>
              </a:r>
              <a:endParaRPr lang="zh-TW" altLang="en-US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3759648" y="1609356"/>
            <a:ext cx="1615132" cy="1209807"/>
            <a:chOff x="628844" y="1579980"/>
            <a:chExt cx="2393088" cy="1868720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628844" y="2878214"/>
              <a:ext cx="2393088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api.johnwu.cc</a:t>
              </a:r>
              <a:endParaRPr lang="zh-TW" altLang="en-US" dirty="0"/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09" y="547344"/>
            <a:ext cx="557420" cy="720000"/>
          </a:xfrm>
          <a:prstGeom prst="rect">
            <a:avLst/>
          </a:prstGeom>
        </p:spPr>
      </p:pic>
      <p:cxnSp>
        <p:nvCxnSpPr>
          <p:cNvPr id="4" name="直線單箭頭接點 3"/>
          <p:cNvCxnSpPr>
            <a:stCxn id="8" idx="1"/>
            <a:endCxn id="2" idx="3"/>
          </p:cNvCxnSpPr>
          <p:nvPr/>
        </p:nvCxnSpPr>
        <p:spPr>
          <a:xfrm flipH="1">
            <a:off x="1631429" y="596565"/>
            <a:ext cx="2549421" cy="31077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/>
          <p:cNvSpPr/>
          <p:nvPr/>
        </p:nvSpPr>
        <p:spPr>
          <a:xfrm>
            <a:off x="1779157" y="547344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47" name="直線單箭頭接點 46"/>
          <p:cNvCxnSpPr>
            <a:stCxn id="2" idx="2"/>
            <a:endCxn id="15" idx="1"/>
          </p:cNvCxnSpPr>
          <p:nvPr/>
        </p:nvCxnSpPr>
        <p:spPr>
          <a:xfrm>
            <a:off x="1352719" y="1267344"/>
            <a:ext cx="2820525" cy="75882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394155" y="1886051"/>
            <a:ext cx="1199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/>
              <a:t>Cross-Origin</a:t>
            </a:r>
          </a:p>
          <a:p>
            <a:pPr algn="ctr"/>
            <a:r>
              <a:rPr lang="en-US" altLang="zh-TW" sz="1600" dirty="0"/>
              <a:t>Request</a:t>
            </a:r>
            <a:endParaRPr lang="zh-TW" altLang="en-US" sz="1600" dirty="0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503" y="1418127"/>
            <a:ext cx="574545" cy="574545"/>
          </a:xfrm>
          <a:prstGeom prst="rect">
            <a:avLst/>
          </a:prstGeom>
        </p:spPr>
      </p:pic>
      <p:sp>
        <p:nvSpPr>
          <p:cNvPr id="42" name="橢圓 41"/>
          <p:cNvSpPr/>
          <p:nvPr/>
        </p:nvSpPr>
        <p:spPr>
          <a:xfrm>
            <a:off x="1779157" y="1557306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pic>
        <p:nvPicPr>
          <p:cNvPr id="51" name="圖片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19" y="1138173"/>
            <a:ext cx="443957" cy="443957"/>
          </a:xfrm>
          <a:prstGeom prst="rect">
            <a:avLst/>
          </a:prstGeom>
        </p:spPr>
      </p:pic>
      <p:grpSp>
        <p:nvGrpSpPr>
          <p:cNvPr id="52" name="群組 51"/>
          <p:cNvGrpSpPr/>
          <p:nvPr/>
        </p:nvGrpSpPr>
        <p:grpSpPr>
          <a:xfrm>
            <a:off x="636158" y="4151740"/>
            <a:ext cx="1142999" cy="1035570"/>
            <a:chOff x="1066801" y="2626549"/>
            <a:chExt cx="1695654" cy="1536281"/>
          </a:xfrm>
        </p:grpSpPr>
        <p:sp>
          <p:nvSpPr>
            <p:cNvPr id="53" name="矩形 5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4" name="群組 53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55" name="圖片 5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56" name="圖片 5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57" name="文字方塊 56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User</a:t>
                </a:r>
                <a:endParaRPr lang="zh-TW" altLang="en-US" dirty="0"/>
              </a:p>
            </p:txBody>
          </p:sp>
        </p:grpSp>
      </p:grpSp>
      <p:grpSp>
        <p:nvGrpSpPr>
          <p:cNvPr id="58" name="群組 57"/>
          <p:cNvGrpSpPr/>
          <p:nvPr/>
        </p:nvGrpSpPr>
        <p:grpSpPr>
          <a:xfrm>
            <a:off x="3755572" y="3340891"/>
            <a:ext cx="1676400" cy="1202959"/>
            <a:chOff x="572186" y="1579980"/>
            <a:chExt cx="2483866" cy="1858142"/>
          </a:xfrm>
        </p:grpSpPr>
        <p:pic>
          <p:nvPicPr>
            <p:cNvPr id="59" name="圖片 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60" name="文字方塊 59"/>
            <p:cNvSpPr txBox="1"/>
            <p:nvPr/>
          </p:nvSpPr>
          <p:spPr>
            <a:xfrm>
              <a:off x="572186" y="2867636"/>
              <a:ext cx="2483866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blog.johnwu.cc</a:t>
              </a:r>
              <a:endParaRPr lang="zh-TW" altLang="en-US" dirty="0"/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3786206" y="4770496"/>
            <a:ext cx="1615132" cy="1209807"/>
            <a:chOff x="628844" y="1579980"/>
            <a:chExt cx="2393088" cy="1868720"/>
          </a:xfrm>
        </p:grpSpPr>
        <p:pic>
          <p:nvPicPr>
            <p:cNvPr id="62" name="圖片 6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63" name="文字方塊 62"/>
            <p:cNvSpPr txBox="1"/>
            <p:nvPr/>
          </p:nvSpPr>
          <p:spPr>
            <a:xfrm>
              <a:off x="628844" y="2878214"/>
              <a:ext cx="2393088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api.johnwu.cc</a:t>
              </a:r>
              <a:endParaRPr lang="zh-TW" altLang="en-US" dirty="0"/>
            </a:p>
          </p:txBody>
        </p:sp>
      </p:grpSp>
      <p:cxnSp>
        <p:nvCxnSpPr>
          <p:cNvPr id="65" name="直線單箭頭接點 64"/>
          <p:cNvCxnSpPr>
            <a:stCxn id="59" idx="1"/>
            <a:endCxn id="64" idx="3"/>
          </p:cNvCxnSpPr>
          <p:nvPr/>
        </p:nvCxnSpPr>
        <p:spPr>
          <a:xfrm flipH="1">
            <a:off x="1657987" y="3757705"/>
            <a:ext cx="2549421" cy="31077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/>
          <p:cNvSpPr/>
          <p:nvPr/>
        </p:nvSpPr>
        <p:spPr>
          <a:xfrm>
            <a:off x="1805715" y="3708484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67" name="直線單箭頭接點 66"/>
          <p:cNvCxnSpPr/>
          <p:nvPr/>
        </p:nvCxnSpPr>
        <p:spPr>
          <a:xfrm>
            <a:off x="1714813" y="4356979"/>
            <a:ext cx="2484989" cy="64226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1946709" y="4191000"/>
            <a:ext cx="1729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Preflight Request</a:t>
            </a:r>
            <a:endParaRPr lang="zh-TW" altLang="en-US" sz="1400" dirty="0"/>
          </a:p>
        </p:txBody>
      </p:sp>
      <p:sp>
        <p:nvSpPr>
          <p:cNvPr id="70" name="橢圓 69"/>
          <p:cNvSpPr/>
          <p:nvPr/>
        </p:nvSpPr>
        <p:spPr>
          <a:xfrm>
            <a:off x="1931376" y="4187560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 flipH="1" flipV="1">
            <a:off x="1714813" y="4477440"/>
            <a:ext cx="2484989" cy="641539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3419007" y="4954857"/>
            <a:ext cx="594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/>
              <a:t>Allow</a:t>
            </a:r>
            <a:endParaRPr lang="zh-TW" altLang="en-US" sz="1400" dirty="0"/>
          </a:p>
        </p:txBody>
      </p:sp>
      <p:sp>
        <p:nvSpPr>
          <p:cNvPr id="79" name="橢圓 78"/>
          <p:cNvSpPr/>
          <p:nvPr/>
        </p:nvSpPr>
        <p:spPr>
          <a:xfrm>
            <a:off x="3258982" y="4950555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84" name="肘形接點 83"/>
          <p:cNvCxnSpPr/>
          <p:nvPr/>
        </p:nvCxnSpPr>
        <p:spPr>
          <a:xfrm>
            <a:off x="1379277" y="3833783"/>
            <a:ext cx="2828132" cy="1593896"/>
          </a:xfrm>
          <a:prstGeom prst="bentConnector3">
            <a:avLst>
              <a:gd name="adj1" fmla="val 5279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圖片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67" y="3708484"/>
            <a:ext cx="557420" cy="720000"/>
          </a:xfrm>
          <a:prstGeom prst="rect">
            <a:avLst/>
          </a:prstGeom>
        </p:spPr>
      </p:pic>
      <p:sp>
        <p:nvSpPr>
          <p:cNvPr id="96" name="橢圓 95"/>
          <p:cNvSpPr/>
          <p:nvPr/>
        </p:nvSpPr>
        <p:spPr>
          <a:xfrm>
            <a:off x="1551381" y="5163767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4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1575527" y="5429122"/>
            <a:ext cx="1199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/>
              <a:t>Cross-Origin</a:t>
            </a:r>
          </a:p>
          <a:p>
            <a:pPr algn="ctr"/>
            <a:r>
              <a:rPr lang="en-US" altLang="zh-TW" sz="1600" dirty="0"/>
              <a:t>Request</a:t>
            </a:r>
            <a:endParaRPr lang="zh-TW" altLang="en-US" sz="1600" dirty="0"/>
          </a:p>
        </p:txBody>
      </p:sp>
      <p:pic>
        <p:nvPicPr>
          <p:cNvPr id="98" name="圖片 9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875" y="4961198"/>
            <a:ext cx="574545" cy="574545"/>
          </a:xfrm>
          <a:prstGeom prst="rect">
            <a:avLst/>
          </a:prstGeom>
        </p:spPr>
      </p:pic>
      <p:grpSp>
        <p:nvGrpSpPr>
          <p:cNvPr id="48" name="群組 47"/>
          <p:cNvGrpSpPr/>
          <p:nvPr/>
        </p:nvGrpSpPr>
        <p:grpSpPr>
          <a:xfrm>
            <a:off x="6434362" y="1682190"/>
            <a:ext cx="1142999" cy="1035570"/>
            <a:chOff x="1066801" y="2626549"/>
            <a:chExt cx="1695654" cy="1536281"/>
          </a:xfrm>
        </p:grpSpPr>
        <p:sp>
          <p:nvSpPr>
            <p:cNvPr id="49" name="矩形 48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0" name="群組 49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9" name="圖片 6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1" name="圖片 70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72" name="文字方塊 71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User</a:t>
                </a:r>
                <a:endParaRPr lang="zh-TW" altLang="en-US" dirty="0"/>
              </a:p>
            </p:txBody>
          </p:sp>
        </p:grpSp>
      </p:grpSp>
      <p:grpSp>
        <p:nvGrpSpPr>
          <p:cNvPr id="73" name="群組 72"/>
          <p:cNvGrpSpPr/>
          <p:nvPr/>
        </p:nvGrpSpPr>
        <p:grpSpPr>
          <a:xfrm>
            <a:off x="8028319" y="698732"/>
            <a:ext cx="1676400" cy="1202959"/>
            <a:chOff x="572186" y="1579980"/>
            <a:chExt cx="2483866" cy="1858142"/>
          </a:xfrm>
        </p:grpSpPr>
        <p:pic>
          <p:nvPicPr>
            <p:cNvPr id="75" name="圖片 7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76" name="文字方塊 75"/>
            <p:cNvSpPr txBox="1"/>
            <p:nvPr/>
          </p:nvSpPr>
          <p:spPr>
            <a:xfrm>
              <a:off x="572186" y="2867636"/>
              <a:ext cx="2483866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blog.johnwu.cc</a:t>
              </a:r>
              <a:endParaRPr lang="zh-TW" altLang="en-US" dirty="0"/>
            </a:p>
          </p:txBody>
        </p:sp>
      </p:grpSp>
      <p:grpSp>
        <p:nvGrpSpPr>
          <p:cNvPr id="77" name="群組 76"/>
          <p:cNvGrpSpPr/>
          <p:nvPr/>
        </p:nvGrpSpPr>
        <p:grpSpPr>
          <a:xfrm>
            <a:off x="7893092" y="2191014"/>
            <a:ext cx="1963600" cy="1146146"/>
            <a:chOff x="365393" y="1579980"/>
            <a:chExt cx="2909402" cy="1770386"/>
          </a:xfrm>
        </p:grpSpPr>
        <p:pic>
          <p:nvPicPr>
            <p:cNvPr id="80" name="圖片 7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81" name="文字方塊 80"/>
            <p:cNvSpPr txBox="1"/>
            <p:nvPr/>
          </p:nvSpPr>
          <p:spPr>
            <a:xfrm>
              <a:off x="365393" y="2779880"/>
              <a:ext cx="2909402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Attacker’s Server</a:t>
              </a:r>
              <a:endParaRPr lang="zh-TW" altLang="en-US" dirty="0"/>
            </a:p>
          </p:txBody>
        </p:sp>
      </p:grpSp>
      <p:pic>
        <p:nvPicPr>
          <p:cNvPr id="82" name="圖片 8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60" y="1504422"/>
            <a:ext cx="557420" cy="720000"/>
          </a:xfrm>
          <a:prstGeom prst="rect">
            <a:avLst/>
          </a:prstGeom>
        </p:spPr>
      </p:pic>
      <p:sp>
        <p:nvSpPr>
          <p:cNvPr id="85" name="橢圓 84"/>
          <p:cNvSpPr/>
          <p:nvPr/>
        </p:nvSpPr>
        <p:spPr>
          <a:xfrm>
            <a:off x="7829092" y="1147000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86" name="直線單箭頭接點 85"/>
          <p:cNvCxnSpPr>
            <a:stCxn id="44" idx="3"/>
            <a:endCxn id="80" idx="1"/>
          </p:cNvCxnSpPr>
          <p:nvPr/>
        </p:nvCxnSpPr>
        <p:spPr>
          <a:xfrm>
            <a:off x="7511918" y="1901691"/>
            <a:ext cx="972577" cy="70613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橢圓 88"/>
          <p:cNvSpPr/>
          <p:nvPr/>
        </p:nvSpPr>
        <p:spPr>
          <a:xfrm>
            <a:off x="9957172" y="1248632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grpSp>
        <p:nvGrpSpPr>
          <p:cNvPr id="35" name="群組 34"/>
          <p:cNvGrpSpPr/>
          <p:nvPr/>
        </p:nvGrpSpPr>
        <p:grpSpPr>
          <a:xfrm>
            <a:off x="10422583" y="1430093"/>
            <a:ext cx="960391" cy="943195"/>
            <a:chOff x="10047997" y="1691302"/>
            <a:chExt cx="960391" cy="943195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4" t="21453" r="15531"/>
            <a:stretch/>
          </p:blipFill>
          <p:spPr>
            <a:xfrm>
              <a:off x="10147193" y="1691302"/>
              <a:ext cx="762000" cy="848307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0047997" y="2265165"/>
              <a:ext cx="9603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Attacker</a:t>
              </a:r>
              <a:endParaRPr lang="zh-TW" altLang="en-US" dirty="0"/>
            </a:p>
          </p:txBody>
        </p:sp>
      </p:grpSp>
      <p:cxnSp>
        <p:nvCxnSpPr>
          <p:cNvPr id="83" name="直線單箭頭接點 82"/>
          <p:cNvCxnSpPr>
            <a:stCxn id="75" idx="1"/>
            <a:endCxn id="82" idx="3"/>
          </p:cNvCxnSpPr>
          <p:nvPr/>
        </p:nvCxnSpPr>
        <p:spPr>
          <a:xfrm flipH="1">
            <a:off x="7564380" y="1115546"/>
            <a:ext cx="915775" cy="74887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6777346" y="110891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取得網頁內容</a:t>
            </a:r>
          </a:p>
        </p:txBody>
      </p:sp>
      <p:cxnSp>
        <p:nvCxnSpPr>
          <p:cNvPr id="92" name="直線單箭頭接點 91"/>
          <p:cNvCxnSpPr>
            <a:stCxn id="3" idx="1"/>
            <a:endCxn id="75" idx="3"/>
          </p:cNvCxnSpPr>
          <p:nvPr/>
        </p:nvCxnSpPr>
        <p:spPr>
          <a:xfrm flipH="1" flipV="1">
            <a:off x="9260951" y="1115546"/>
            <a:ext cx="1260828" cy="73870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/>
          <p:cNvSpPr txBox="1"/>
          <p:nvPr/>
        </p:nvSpPr>
        <p:spPr>
          <a:xfrm>
            <a:off x="10139750" y="121673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注入惡意程式</a:t>
            </a:r>
          </a:p>
        </p:txBody>
      </p:sp>
      <p:sp>
        <p:nvSpPr>
          <p:cNvPr id="94" name="橢圓 93"/>
          <p:cNvSpPr/>
          <p:nvPr/>
        </p:nvSpPr>
        <p:spPr>
          <a:xfrm>
            <a:off x="7955552" y="2444806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7662492" y="265801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回傳資料</a:t>
            </a:r>
          </a:p>
        </p:txBody>
      </p:sp>
      <p:sp>
        <p:nvSpPr>
          <p:cNvPr id="44" name="圓角矩形 43"/>
          <p:cNvSpPr/>
          <p:nvPr/>
        </p:nvSpPr>
        <p:spPr>
          <a:xfrm>
            <a:off x="7059422" y="1805710"/>
            <a:ext cx="452496" cy="19196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XSS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60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3 L 0.18802 -0.00023 L 0.18542 0.20532 L 0.23125 0.2037 L 0.23307 -0.00486 L 0.30365 -0.00348 L 0.30274 0.20532 L 0.34779 0.20532 L 0.34857 -0.00486 L 0.41745 -0.00648 C 0.41719 0.06504 0.4168 0.1368 0.41654 0.20833 L 0.46237 0.20671 L 0.46237 -0.01111 L 0.53216 -0.00973 L 0.53307 0.46713 L 0.48711 0.46713 L 0.48711 0.25694 L 0.41914 0.26018 L 0.41836 0.47037 L 0.3724 0.47037 C 0.37214 0.39861 0.37188 0.32708 0.37162 0.25555 L 0.30534 0.26018 L 0.30274 0.47199 L 0.2569 0.47361 L 0.2586 0.2618 L 0.18893 0.2618 L 0.18633 0.46574 L -0.00247 0.46574 " pathEditMode="relative" rAng="0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10" y="2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3 L 0.18802 -0.00023 L 0.18541 0.20532 L 0.23125 0.2037 L 0.23307 -0.00486 L 0.30364 -0.00347 L 0.3026 0.20532 L 0.34778 0.20532 L 0.34856 -0.00486 L 0.41744 -0.00648 C 0.41718 0.06504 0.41679 0.1368 0.41653 0.20833 L 0.46237 0.20671 L 0.46237 -0.01111 L 0.53216 -0.00972 L 0.53307 0.46713 L 0.4871 0.46713 L 0.4871 0.25694 L 0.41914 0.26018 L 0.41835 0.47037 L 0.37239 0.47037 C 0.37213 0.39861 0.37187 0.32708 0.37161 0.25555 L 0.30533 0.26018 L 0.3026 0.47199 L 0.2569 0.47361 L 0.25859 0.2618 L 0.18893 0.2618 L 0.18632 0.46574 L -0.00248 0.46574 " pathEditMode="relative" rAng="0" ptsTypes="AAAAAAAAAAAAAAAAAAAAAAAAAAAA">
                                      <p:cBhvr>
                                        <p:cTn id="14" dur="1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10" y="2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肘形接點 58"/>
          <p:cNvCxnSpPr>
            <a:stCxn id="37" idx="3"/>
          </p:cNvCxnSpPr>
          <p:nvPr/>
        </p:nvCxnSpPr>
        <p:spPr>
          <a:xfrm flipH="1" flipV="1">
            <a:off x="941294" y="672347"/>
            <a:ext cx="1736976" cy="1504211"/>
          </a:xfrm>
          <a:prstGeom prst="bentConnector3">
            <a:avLst>
              <a:gd name="adj1" fmla="val 1734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893043" y="79176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4070952" y="1761573"/>
            <a:ext cx="1194060" cy="1210227"/>
            <a:chOff x="941473" y="1579980"/>
            <a:chExt cx="1769199" cy="1869369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941473" y="2878863"/>
              <a:ext cx="1769199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Website</a:t>
              </a:r>
              <a:endParaRPr lang="zh-TW" altLang="en-US" dirty="0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154433" y="5203051"/>
            <a:ext cx="1244380" cy="864807"/>
            <a:chOff x="4301463" y="4218085"/>
            <a:chExt cx="1244380" cy="864807"/>
          </a:xfrm>
        </p:grpSpPr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6081" y="4362892"/>
              <a:ext cx="720000" cy="720000"/>
            </a:xfrm>
            <a:prstGeom prst="rect">
              <a:avLst/>
            </a:prstGeom>
          </p:spPr>
        </p:pic>
        <p:sp>
          <p:nvSpPr>
            <p:cNvPr id="25" name="文字方塊 24"/>
            <p:cNvSpPr txBox="1"/>
            <p:nvPr/>
          </p:nvSpPr>
          <p:spPr>
            <a:xfrm>
              <a:off x="4301463" y="4218085"/>
              <a:ext cx="12443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Response </a:t>
              </a:r>
              <a:r>
                <a: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快取</a:t>
              </a:r>
            </a:p>
          </p:txBody>
        </p:sp>
      </p:grpSp>
      <p:sp>
        <p:nvSpPr>
          <p:cNvPr id="27" name="文字方塊 26"/>
          <p:cNvSpPr txBox="1"/>
          <p:nvPr/>
        </p:nvSpPr>
        <p:spPr>
          <a:xfrm>
            <a:off x="207424" y="30480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瀏覽器暫存</a:t>
            </a:r>
          </a:p>
        </p:txBody>
      </p:sp>
      <p:grpSp>
        <p:nvGrpSpPr>
          <p:cNvPr id="30" name="群組 29"/>
          <p:cNvGrpSpPr/>
          <p:nvPr/>
        </p:nvGrpSpPr>
        <p:grpSpPr>
          <a:xfrm>
            <a:off x="1599615" y="1783252"/>
            <a:ext cx="1142999" cy="1035570"/>
            <a:chOff x="1066801" y="2626549"/>
            <a:chExt cx="1695654" cy="1536281"/>
          </a:xfrm>
        </p:grpSpPr>
        <p:sp>
          <p:nvSpPr>
            <p:cNvPr id="32" name="矩形 31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4" name="群組 33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36" name="圖片 3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37" name="圖片 3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38" name="文字方塊 3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User</a:t>
                </a:r>
                <a:endParaRPr lang="zh-TW" altLang="en-US" dirty="0"/>
              </a:p>
            </p:txBody>
          </p:sp>
        </p:grp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78" y="539464"/>
            <a:ext cx="609600" cy="609600"/>
          </a:xfrm>
          <a:prstGeom prst="rect">
            <a:avLst/>
          </a:prstGeom>
        </p:spPr>
      </p:pic>
      <p:cxnSp>
        <p:nvCxnSpPr>
          <p:cNvPr id="55" name="直線單箭頭接點 54"/>
          <p:cNvCxnSpPr/>
          <p:nvPr/>
        </p:nvCxnSpPr>
        <p:spPr>
          <a:xfrm>
            <a:off x="2669336" y="2361468"/>
            <a:ext cx="1595280" cy="1829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接點 56"/>
          <p:cNvCxnSpPr>
            <a:stCxn id="37" idx="1"/>
            <a:endCxn id="2" idx="2"/>
          </p:cNvCxnSpPr>
          <p:nvPr/>
        </p:nvCxnSpPr>
        <p:spPr>
          <a:xfrm rot="10800000">
            <a:off x="684478" y="1149064"/>
            <a:ext cx="966500" cy="102749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接點 67"/>
          <p:cNvCxnSpPr>
            <a:stCxn id="2" idx="3"/>
            <a:endCxn id="37" idx="0"/>
          </p:cNvCxnSpPr>
          <p:nvPr/>
        </p:nvCxnSpPr>
        <p:spPr>
          <a:xfrm>
            <a:off x="989278" y="844264"/>
            <a:ext cx="1175346" cy="93898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2678270" y="2052859"/>
            <a:ext cx="1595280" cy="182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橢圓 73"/>
          <p:cNvSpPr/>
          <p:nvPr/>
        </p:nvSpPr>
        <p:spPr>
          <a:xfrm>
            <a:off x="2763775" y="1704844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5" name="橢圓 74"/>
          <p:cNvSpPr/>
          <p:nvPr/>
        </p:nvSpPr>
        <p:spPr>
          <a:xfrm>
            <a:off x="2781516" y="2456865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6" name="橢圓 75"/>
          <p:cNvSpPr/>
          <p:nvPr/>
        </p:nvSpPr>
        <p:spPr>
          <a:xfrm>
            <a:off x="467243" y="2229666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7" name="橢圓 76"/>
          <p:cNvSpPr/>
          <p:nvPr/>
        </p:nvSpPr>
        <p:spPr>
          <a:xfrm>
            <a:off x="1227179" y="372046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4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8" name="橢圓 77"/>
          <p:cNvSpPr/>
          <p:nvPr/>
        </p:nvSpPr>
        <p:spPr>
          <a:xfrm>
            <a:off x="989278" y="908839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5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2923392" y="167518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請求網頁內容</a:t>
            </a:r>
          </a:p>
        </p:txBody>
      </p:sp>
      <p:sp>
        <p:nvSpPr>
          <p:cNvPr id="80" name="文字方塊 79"/>
          <p:cNvSpPr txBox="1"/>
          <p:nvPr/>
        </p:nvSpPr>
        <p:spPr>
          <a:xfrm>
            <a:off x="2923392" y="242497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取得網頁內容</a:t>
            </a:r>
          </a:p>
        </p:txBody>
      </p:sp>
      <p:sp>
        <p:nvSpPr>
          <p:cNvPr id="81" name="文字方塊 80"/>
          <p:cNvSpPr txBox="1"/>
          <p:nvPr/>
        </p:nvSpPr>
        <p:spPr>
          <a:xfrm>
            <a:off x="628050" y="220435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存到</a:t>
            </a:r>
            <a:r>
              <a:rPr lang="zh-TW" altLang="en-US" sz="1200" dirty="0"/>
              <a:t>暫存區</a:t>
            </a:r>
          </a:p>
        </p:txBody>
      </p:sp>
      <p:sp>
        <p:nvSpPr>
          <p:cNvPr id="82" name="文字方塊 81"/>
          <p:cNvSpPr txBox="1"/>
          <p:nvPr/>
        </p:nvSpPr>
        <p:spPr>
          <a:xfrm>
            <a:off x="1290939" y="340985"/>
            <a:ext cx="1604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再次請求網頁內容</a:t>
            </a:r>
          </a:p>
        </p:txBody>
      </p:sp>
      <p:sp>
        <p:nvSpPr>
          <p:cNvPr id="83" name="文字方塊 82"/>
          <p:cNvSpPr txBox="1"/>
          <p:nvPr/>
        </p:nvSpPr>
        <p:spPr>
          <a:xfrm>
            <a:off x="1116778" y="88805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/>
              <a:t>從暫存區取出</a:t>
            </a:r>
          </a:p>
        </p:txBody>
      </p:sp>
      <p:grpSp>
        <p:nvGrpSpPr>
          <p:cNvPr id="138" name="群組 137"/>
          <p:cNvGrpSpPr/>
          <p:nvPr/>
        </p:nvGrpSpPr>
        <p:grpSpPr>
          <a:xfrm>
            <a:off x="1019201" y="3499921"/>
            <a:ext cx="900000" cy="2604752"/>
            <a:chOff x="2438400" y="1178074"/>
            <a:chExt cx="1440000" cy="720000"/>
          </a:xfrm>
        </p:grpSpPr>
        <p:sp>
          <p:nvSpPr>
            <p:cNvPr id="139" name="圓柱 13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矩形 139"/>
            <p:cNvSpPr/>
            <p:nvPr/>
          </p:nvSpPr>
          <p:spPr>
            <a:xfrm rot="16200000">
              <a:off x="2855551" y="1021010"/>
              <a:ext cx="681900" cy="103412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Response</a:t>
              </a:r>
              <a:r>
                <a:rPr lang="zh-TW" altLang="en-US" dirty="0">
                  <a:solidFill>
                    <a:schemeClr val="bg1"/>
                  </a:solidFill>
                </a:rPr>
                <a:t> </a:t>
              </a:r>
              <a:r>
                <a:rPr lang="en-US" altLang="zh-TW" dirty="0">
                  <a:solidFill>
                    <a:schemeClr val="bg1"/>
                  </a:solidFill>
                </a:rPr>
                <a:t>Caching</a:t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7" name="向右箭號 156"/>
          <p:cNvSpPr/>
          <p:nvPr/>
        </p:nvSpPr>
        <p:spPr>
          <a:xfrm rot="10800000">
            <a:off x="387011" y="5498596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向右箭號 157"/>
          <p:cNvSpPr/>
          <p:nvPr/>
        </p:nvSpPr>
        <p:spPr>
          <a:xfrm>
            <a:off x="402988" y="3959059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矩形 158"/>
          <p:cNvSpPr/>
          <p:nvPr/>
        </p:nvSpPr>
        <p:spPr>
          <a:xfrm>
            <a:off x="284722" y="3649405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60" name="矩形 159"/>
          <p:cNvSpPr/>
          <p:nvPr/>
        </p:nvSpPr>
        <p:spPr>
          <a:xfrm>
            <a:off x="227012" y="5225193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62" name="矩形 161"/>
          <p:cNvSpPr/>
          <p:nvPr/>
        </p:nvSpPr>
        <p:spPr>
          <a:xfrm rot="16200000">
            <a:off x="1718051" y="3948027"/>
            <a:ext cx="160355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Middlewares</a:t>
            </a:r>
            <a:endParaRPr lang="zh-TW" altLang="en-US" sz="1600" b="1" dirty="0"/>
          </a:p>
        </p:txBody>
      </p:sp>
      <p:sp>
        <p:nvSpPr>
          <p:cNvPr id="163" name="矩形 162"/>
          <p:cNvSpPr/>
          <p:nvPr/>
        </p:nvSpPr>
        <p:spPr>
          <a:xfrm rot="16200000">
            <a:off x="2878161" y="3948027"/>
            <a:ext cx="160355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Action Filters</a:t>
            </a:r>
            <a:endParaRPr lang="zh-TW" altLang="en-US" sz="1600" b="1" dirty="0"/>
          </a:p>
        </p:txBody>
      </p:sp>
      <p:sp>
        <p:nvSpPr>
          <p:cNvPr id="164" name="矩形 163"/>
          <p:cNvSpPr/>
          <p:nvPr/>
        </p:nvSpPr>
        <p:spPr>
          <a:xfrm rot="16200000">
            <a:off x="4033484" y="3940118"/>
            <a:ext cx="1603550" cy="720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Action</a:t>
            </a:r>
            <a:endParaRPr lang="zh-TW" altLang="en-US" sz="1600" b="1" dirty="0"/>
          </a:p>
        </p:txBody>
      </p:sp>
      <p:sp>
        <p:nvSpPr>
          <p:cNvPr id="173" name="向右箭號 172"/>
          <p:cNvSpPr/>
          <p:nvPr/>
        </p:nvSpPr>
        <p:spPr>
          <a:xfrm rot="10800000">
            <a:off x="2734237" y="4527247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向右箭號 173"/>
          <p:cNvSpPr/>
          <p:nvPr/>
        </p:nvSpPr>
        <p:spPr>
          <a:xfrm>
            <a:off x="2767064" y="3750831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向右箭號 174"/>
          <p:cNvSpPr/>
          <p:nvPr/>
        </p:nvSpPr>
        <p:spPr>
          <a:xfrm rot="10800000">
            <a:off x="3868074" y="4510136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向右箭號 175"/>
          <p:cNvSpPr/>
          <p:nvPr/>
        </p:nvSpPr>
        <p:spPr>
          <a:xfrm>
            <a:off x="3900901" y="3733720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向右箭號 176"/>
          <p:cNvSpPr/>
          <p:nvPr/>
        </p:nvSpPr>
        <p:spPr>
          <a:xfrm rot="10800000">
            <a:off x="1800835" y="4515796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" name="向右箭號 177"/>
          <p:cNvSpPr/>
          <p:nvPr/>
        </p:nvSpPr>
        <p:spPr>
          <a:xfrm>
            <a:off x="1800835" y="3739380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向右箭號 178"/>
          <p:cNvSpPr/>
          <p:nvPr/>
        </p:nvSpPr>
        <p:spPr>
          <a:xfrm rot="10800000">
            <a:off x="1701945" y="5639697"/>
            <a:ext cx="540000" cy="36000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向右箭號 179"/>
          <p:cNvSpPr/>
          <p:nvPr/>
        </p:nvSpPr>
        <p:spPr>
          <a:xfrm>
            <a:off x="1730497" y="5349619"/>
            <a:ext cx="540000" cy="36000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66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66800" y="838199"/>
            <a:ext cx="1905000" cy="36576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Application – Start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Application – End</a:t>
            </a:r>
          </a:p>
        </p:txBody>
      </p:sp>
      <p:sp>
        <p:nvSpPr>
          <p:cNvPr id="6" name="矩形 5"/>
          <p:cNvSpPr/>
          <p:nvPr/>
        </p:nvSpPr>
        <p:spPr>
          <a:xfrm>
            <a:off x="1066800" y="468868"/>
            <a:ext cx="997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Program</a:t>
            </a:r>
            <a:endParaRPr lang="zh-TW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3391099" y="1715307"/>
            <a:ext cx="894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Startup</a:t>
            </a:r>
            <a:endParaRPr lang="zh-TW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3478221" y="1194390"/>
            <a:ext cx="19050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err="1"/>
              <a:t>ConfigureServices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3478221" y="824542"/>
            <a:ext cx="1802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/>
              <a:t>WebHost</a:t>
            </a:r>
            <a:r>
              <a:rPr lang="en-US" altLang="zh-TW" b="1" dirty="0"/>
              <a:t> Builder</a:t>
            </a:r>
          </a:p>
        </p:txBody>
      </p:sp>
      <p:sp>
        <p:nvSpPr>
          <p:cNvPr id="12" name="矩形 11"/>
          <p:cNvSpPr/>
          <p:nvPr/>
        </p:nvSpPr>
        <p:spPr>
          <a:xfrm>
            <a:off x="3487479" y="2084639"/>
            <a:ext cx="19050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err="1"/>
              <a:t>ConfigureServices</a:t>
            </a:r>
            <a:endParaRPr lang="en-US" altLang="zh-TW" dirty="0"/>
          </a:p>
          <a:p>
            <a:r>
              <a:rPr lang="en-US" altLang="zh-TW" dirty="0"/>
              <a:t>Configure</a:t>
            </a:r>
          </a:p>
        </p:txBody>
      </p:sp>
      <p:sp>
        <p:nvSpPr>
          <p:cNvPr id="13" name="矩形 12"/>
          <p:cNvSpPr/>
          <p:nvPr/>
        </p:nvSpPr>
        <p:spPr>
          <a:xfrm>
            <a:off x="5908159" y="2971800"/>
            <a:ext cx="1905000" cy="15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r>
              <a:rPr lang="en-US" altLang="zh-TW" dirty="0"/>
              <a:t>Started</a:t>
            </a:r>
          </a:p>
          <a:p>
            <a:pPr marL="72000"/>
            <a:r>
              <a:rPr lang="en-US" altLang="zh-TW" dirty="0"/>
              <a:t>…</a:t>
            </a:r>
          </a:p>
          <a:p>
            <a:pPr marL="72000"/>
            <a:r>
              <a:rPr lang="en-US" altLang="zh-TW" dirty="0" err="1"/>
              <a:t>Stoping</a:t>
            </a:r>
            <a:endParaRPr lang="en-US" altLang="zh-TW" dirty="0"/>
          </a:p>
          <a:p>
            <a:pPr marL="72000"/>
            <a:r>
              <a:rPr lang="en-US" altLang="zh-TW" dirty="0"/>
              <a:t>…</a:t>
            </a:r>
          </a:p>
          <a:p>
            <a:pPr marL="72000"/>
            <a:r>
              <a:rPr lang="en" altLang="zh-TW"/>
              <a:t>Stopped</a:t>
            </a:r>
            <a:endParaRPr lang="en-US" altLang="zh-TW" dirty="0"/>
          </a:p>
        </p:txBody>
      </p:sp>
      <p:sp>
        <p:nvSpPr>
          <p:cNvPr id="14" name="矩形 13"/>
          <p:cNvSpPr/>
          <p:nvPr/>
        </p:nvSpPr>
        <p:spPr>
          <a:xfrm>
            <a:off x="5908158" y="2602468"/>
            <a:ext cx="1063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/>
              <a:t>WebHost</a:t>
            </a:r>
            <a:endParaRPr lang="zh-TW" altLang="en-US" b="1" dirty="0"/>
          </a:p>
        </p:txBody>
      </p:sp>
      <p:sp>
        <p:nvSpPr>
          <p:cNvPr id="15" name="向右箭號 14"/>
          <p:cNvSpPr/>
          <p:nvPr/>
        </p:nvSpPr>
        <p:spPr>
          <a:xfrm>
            <a:off x="2888658" y="1252520"/>
            <a:ext cx="672706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 rot="5400000">
            <a:off x="4176427" y="1723936"/>
            <a:ext cx="562544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 rot="10800000">
            <a:off x="2895600" y="4112307"/>
            <a:ext cx="31242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上彎箭號 20"/>
          <p:cNvSpPr/>
          <p:nvPr/>
        </p:nvSpPr>
        <p:spPr>
          <a:xfrm rot="5400000">
            <a:off x="4913363" y="2206900"/>
            <a:ext cx="572565" cy="1640307"/>
          </a:xfrm>
          <a:prstGeom prst="bentUpArrow">
            <a:avLst>
              <a:gd name="adj1" fmla="val 29478"/>
              <a:gd name="adj2" fmla="val 27826"/>
              <a:gd name="adj3" fmla="val 3246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89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50A0080A-6B09-45BB-9300-154DA927C418}"/>
              </a:ext>
            </a:extLst>
          </p:cNvPr>
          <p:cNvSpPr/>
          <p:nvPr/>
        </p:nvSpPr>
        <p:spPr>
          <a:xfrm>
            <a:off x="2688654" y="1093780"/>
            <a:ext cx="1905000" cy="324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600" dirty="0" err="1"/>
              <a:t>ConfigureServices</a:t>
            </a:r>
            <a:endParaRPr lang="en-US" altLang="zh-TW" sz="1600" dirty="0"/>
          </a:p>
        </p:txBody>
      </p:sp>
      <p:sp>
        <p:nvSpPr>
          <p:cNvPr id="5" name="矩形 4"/>
          <p:cNvSpPr/>
          <p:nvPr/>
        </p:nvSpPr>
        <p:spPr>
          <a:xfrm>
            <a:off x="1066800" y="1093780"/>
            <a:ext cx="1219200" cy="2638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Start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End</a:t>
            </a:r>
          </a:p>
        </p:txBody>
      </p:sp>
      <p:sp>
        <p:nvSpPr>
          <p:cNvPr id="7" name="矩形 6"/>
          <p:cNvSpPr/>
          <p:nvPr/>
        </p:nvSpPr>
        <p:spPr>
          <a:xfrm>
            <a:off x="3152931" y="2423762"/>
            <a:ext cx="817468" cy="28800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zh-TW" sz="1600" b="1" dirty="0"/>
              <a:t>Startup</a:t>
            </a:r>
            <a:endParaRPr lang="zh-TW" altLang="en-US" sz="1600" b="1" dirty="0"/>
          </a:p>
        </p:txBody>
      </p:sp>
      <p:sp>
        <p:nvSpPr>
          <p:cNvPr id="8" name="矩形 7"/>
          <p:cNvSpPr/>
          <p:nvPr/>
        </p:nvSpPr>
        <p:spPr>
          <a:xfrm>
            <a:off x="2689338" y="1869383"/>
            <a:ext cx="1905000" cy="324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600" dirty="0" err="1"/>
              <a:t>ConfigureServices</a:t>
            </a:r>
            <a:endParaRPr lang="en-US" altLang="zh-TW" sz="1600" dirty="0"/>
          </a:p>
        </p:txBody>
      </p:sp>
      <p:sp>
        <p:nvSpPr>
          <p:cNvPr id="9" name="矩形 8"/>
          <p:cNvSpPr/>
          <p:nvPr/>
        </p:nvSpPr>
        <p:spPr>
          <a:xfrm>
            <a:off x="2748782" y="1617000"/>
            <a:ext cx="1625766" cy="28800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zh-TW" sz="1600" b="1" dirty="0" err="1"/>
              <a:t>WebHost</a:t>
            </a:r>
            <a:r>
              <a:rPr lang="en-US" altLang="zh-TW" sz="1600" b="1" dirty="0"/>
              <a:t> Builder</a:t>
            </a:r>
          </a:p>
        </p:txBody>
      </p:sp>
      <p:sp>
        <p:nvSpPr>
          <p:cNvPr id="12" name="矩形 11"/>
          <p:cNvSpPr/>
          <p:nvPr/>
        </p:nvSpPr>
        <p:spPr>
          <a:xfrm>
            <a:off x="2670754" y="2680340"/>
            <a:ext cx="1905000" cy="576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600" dirty="0" err="1"/>
              <a:t>ConfigureServices</a:t>
            </a:r>
            <a:endParaRPr lang="en-US" altLang="zh-TW" sz="1600" dirty="0"/>
          </a:p>
          <a:p>
            <a:pPr algn="ctr"/>
            <a:r>
              <a:rPr lang="en-US" altLang="zh-TW" sz="1600" dirty="0"/>
              <a:t>Configure</a:t>
            </a:r>
          </a:p>
        </p:txBody>
      </p:sp>
      <p:sp>
        <p:nvSpPr>
          <p:cNvPr id="13" name="矩形 12"/>
          <p:cNvSpPr/>
          <p:nvPr/>
        </p:nvSpPr>
        <p:spPr>
          <a:xfrm>
            <a:off x="4960508" y="2360399"/>
            <a:ext cx="1905000" cy="1371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r>
              <a:rPr lang="en-US" altLang="zh-TW" sz="1600" dirty="0"/>
              <a:t>Started</a:t>
            </a:r>
          </a:p>
          <a:p>
            <a:pPr marL="72000"/>
            <a:r>
              <a:rPr lang="en-US" altLang="zh-TW" sz="1600" dirty="0"/>
              <a:t>…</a:t>
            </a:r>
          </a:p>
          <a:p>
            <a:pPr marL="72000"/>
            <a:r>
              <a:rPr lang="en-US" altLang="zh-TW" sz="1600" dirty="0" err="1"/>
              <a:t>Stoping</a:t>
            </a:r>
            <a:endParaRPr lang="en-US" altLang="zh-TW" sz="1600" dirty="0"/>
          </a:p>
          <a:p>
            <a:pPr marL="72000"/>
            <a:r>
              <a:rPr lang="en-US" altLang="zh-TW" sz="1600" dirty="0"/>
              <a:t>…</a:t>
            </a:r>
          </a:p>
          <a:p>
            <a:pPr marL="72000"/>
            <a:r>
              <a:rPr lang="en" altLang="zh-TW" sz="1600"/>
              <a:t>Stopped</a:t>
            </a:r>
            <a:endParaRPr lang="en-US" altLang="zh-TW" sz="1600" dirty="0"/>
          </a:p>
        </p:txBody>
      </p:sp>
      <p:sp>
        <p:nvSpPr>
          <p:cNvPr id="14" name="矩形 13"/>
          <p:cNvSpPr/>
          <p:nvPr/>
        </p:nvSpPr>
        <p:spPr>
          <a:xfrm>
            <a:off x="5429542" y="2049383"/>
            <a:ext cx="966931" cy="28800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zh-TW" sz="1600" b="1" dirty="0" err="1"/>
              <a:t>WebHost</a:t>
            </a:r>
            <a:endParaRPr lang="zh-TW" altLang="en-US" sz="1600" b="1" dirty="0"/>
          </a:p>
        </p:txBody>
      </p:sp>
      <p:sp>
        <p:nvSpPr>
          <p:cNvPr id="15" name="向右箭號 14"/>
          <p:cNvSpPr/>
          <p:nvPr/>
        </p:nvSpPr>
        <p:spPr>
          <a:xfrm>
            <a:off x="2098563" y="1118190"/>
            <a:ext cx="672706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 rot="10800000">
            <a:off x="2066101" y="3384876"/>
            <a:ext cx="2930637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33F3566-54C1-416B-89CC-DFD6B5C72BED}"/>
              </a:ext>
            </a:extLst>
          </p:cNvPr>
          <p:cNvSpPr/>
          <p:nvPr/>
        </p:nvSpPr>
        <p:spPr>
          <a:xfrm>
            <a:off x="3024190" y="811520"/>
            <a:ext cx="1233928" cy="28800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zh-TW" sz="1600" b="1" dirty="0"/>
              <a:t>Host Builder</a:t>
            </a:r>
          </a:p>
        </p:txBody>
      </p:sp>
      <p:sp>
        <p:nvSpPr>
          <p:cNvPr id="22" name="向右箭號 15">
            <a:extLst>
              <a:ext uri="{FF2B5EF4-FFF2-40B4-BE49-F238E27FC236}">
                <a16:creationId xmlns:a16="http://schemas.microsoft.com/office/drawing/2014/main" id="{D2BF442F-CE08-4E05-AF3D-B8AFC020598A}"/>
              </a:ext>
            </a:extLst>
          </p:cNvPr>
          <p:cNvSpPr/>
          <p:nvPr/>
        </p:nvSpPr>
        <p:spPr>
          <a:xfrm rot="5400000">
            <a:off x="3400688" y="2207999"/>
            <a:ext cx="3240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17">
            <a:extLst>
              <a:ext uri="{FF2B5EF4-FFF2-40B4-BE49-F238E27FC236}">
                <a16:creationId xmlns:a16="http://schemas.microsoft.com/office/drawing/2014/main" id="{D0195560-9C0A-4983-BC17-4B8A5F3F2814}"/>
              </a:ext>
            </a:extLst>
          </p:cNvPr>
          <p:cNvSpPr/>
          <p:nvPr/>
        </p:nvSpPr>
        <p:spPr>
          <a:xfrm rot="20297169">
            <a:off x="4207128" y="2841842"/>
            <a:ext cx="830836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5">
            <a:extLst>
              <a:ext uri="{FF2B5EF4-FFF2-40B4-BE49-F238E27FC236}">
                <a16:creationId xmlns:a16="http://schemas.microsoft.com/office/drawing/2014/main" id="{22C5B97B-C513-4448-887A-0EA85FFBDEF8}"/>
              </a:ext>
            </a:extLst>
          </p:cNvPr>
          <p:cNvSpPr/>
          <p:nvPr/>
        </p:nvSpPr>
        <p:spPr>
          <a:xfrm rot="5400000">
            <a:off x="3399665" y="1427117"/>
            <a:ext cx="3240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77641" y="748858"/>
            <a:ext cx="997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Program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0338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/>
          <p:cNvGrpSpPr/>
          <p:nvPr/>
        </p:nvGrpSpPr>
        <p:grpSpPr>
          <a:xfrm>
            <a:off x="5943600" y="838200"/>
            <a:ext cx="900000" cy="1440000"/>
            <a:chOff x="7231200" y="2209799"/>
            <a:chExt cx="1440000" cy="720001"/>
          </a:xfrm>
        </p:grpSpPr>
        <p:sp>
          <p:nvSpPr>
            <p:cNvPr id="18" name="矩形 17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4735800" y="838200"/>
            <a:ext cx="900000" cy="1440000"/>
            <a:chOff x="2438400" y="1178074"/>
            <a:chExt cx="1440000" cy="720000"/>
          </a:xfrm>
        </p:grpSpPr>
        <p:sp>
          <p:nvSpPr>
            <p:cNvPr id="29" name="圓柱 2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Third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3547575" y="838200"/>
            <a:ext cx="900000" cy="1440000"/>
            <a:chOff x="2438400" y="1178074"/>
            <a:chExt cx="1440000" cy="720000"/>
          </a:xfrm>
        </p:grpSpPr>
        <p:sp>
          <p:nvSpPr>
            <p:cNvPr id="26" name="圓柱 25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Second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2359058" y="838196"/>
            <a:ext cx="900000" cy="1440000"/>
            <a:chOff x="2438400" y="1178074"/>
            <a:chExt cx="1440000" cy="720000"/>
          </a:xfrm>
        </p:grpSpPr>
        <p:sp>
          <p:nvSpPr>
            <p:cNvPr id="9" name="圓柱 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 rot="16200000">
              <a:off x="2855550" y="1214909"/>
              <a:ext cx="681900" cy="646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First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向右箭號 32"/>
          <p:cNvSpPr/>
          <p:nvPr/>
        </p:nvSpPr>
        <p:spPr>
          <a:xfrm rot="10800000">
            <a:off x="3171447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 rot="10800000">
            <a:off x="4331329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右箭號 34"/>
          <p:cNvSpPr/>
          <p:nvPr/>
        </p:nvSpPr>
        <p:spPr>
          <a:xfrm rot="10800000">
            <a:off x="5510518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右箭號 31"/>
          <p:cNvSpPr/>
          <p:nvPr/>
        </p:nvSpPr>
        <p:spPr>
          <a:xfrm>
            <a:off x="5510518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右箭號 30"/>
          <p:cNvSpPr/>
          <p:nvPr/>
        </p:nvSpPr>
        <p:spPr>
          <a:xfrm>
            <a:off x="4331329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3171447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右箭號 35"/>
          <p:cNvSpPr/>
          <p:nvPr/>
        </p:nvSpPr>
        <p:spPr>
          <a:xfrm rot="10800000">
            <a:off x="1777783" y="1742862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>
            <a:off x="1777783" y="1080647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659517" y="770993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597025" y="2005864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5943600" y="3125713"/>
            <a:ext cx="900000" cy="1440000"/>
            <a:chOff x="7231200" y="2209799"/>
            <a:chExt cx="1440000" cy="720001"/>
          </a:xfrm>
        </p:grpSpPr>
        <p:sp>
          <p:nvSpPr>
            <p:cNvPr id="40" name="矩形 39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4940308" y="3125709"/>
            <a:ext cx="900000" cy="1440000"/>
            <a:chOff x="2438400" y="1178074"/>
            <a:chExt cx="1440000" cy="720000"/>
          </a:xfrm>
        </p:grpSpPr>
        <p:sp>
          <p:nvSpPr>
            <p:cNvPr id="43" name="圓柱 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Third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3547575" y="3125713"/>
            <a:ext cx="900000" cy="1440000"/>
            <a:chOff x="2438400" y="1178074"/>
            <a:chExt cx="1440000" cy="720000"/>
          </a:xfrm>
        </p:grpSpPr>
        <p:sp>
          <p:nvSpPr>
            <p:cNvPr id="46" name="圓柱 45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Second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2359058" y="3125709"/>
            <a:ext cx="900000" cy="1440000"/>
            <a:chOff x="2438400" y="1178074"/>
            <a:chExt cx="1440000" cy="720000"/>
          </a:xfrm>
        </p:grpSpPr>
        <p:sp>
          <p:nvSpPr>
            <p:cNvPr id="49" name="圓柱 4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 rot="16200000">
              <a:off x="2855550" y="1214909"/>
              <a:ext cx="681900" cy="646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First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向右箭號 50"/>
          <p:cNvSpPr/>
          <p:nvPr/>
        </p:nvSpPr>
        <p:spPr>
          <a:xfrm rot="10800000">
            <a:off x="3171447" y="40483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向右箭號 55"/>
          <p:cNvSpPr/>
          <p:nvPr/>
        </p:nvSpPr>
        <p:spPr>
          <a:xfrm>
            <a:off x="3171447" y="3372638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向右箭號 56"/>
          <p:cNvSpPr/>
          <p:nvPr/>
        </p:nvSpPr>
        <p:spPr>
          <a:xfrm rot="10800000">
            <a:off x="1777783" y="4030375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向右箭號 57"/>
          <p:cNvSpPr/>
          <p:nvPr/>
        </p:nvSpPr>
        <p:spPr>
          <a:xfrm>
            <a:off x="1777783" y="3368160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1659517" y="3058506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597025" y="4293377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2" name="迴轉箭號 1"/>
          <p:cNvSpPr/>
          <p:nvPr/>
        </p:nvSpPr>
        <p:spPr>
          <a:xfrm rot="5400000">
            <a:off x="4092583" y="3629580"/>
            <a:ext cx="980484" cy="577003"/>
          </a:xfrm>
          <a:prstGeom prst="uturnArrow">
            <a:avLst>
              <a:gd name="adj1" fmla="val 29364"/>
              <a:gd name="adj2" fmla="val 25000"/>
              <a:gd name="adj3" fmla="val 33978"/>
              <a:gd name="adj4" fmla="val 68785"/>
              <a:gd name="adj5" fmla="val 10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4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B77F494-7BC3-426B-8006-026EBB9BA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80D83FB-A11A-490A-B50B-F2BD2619B15A}"/>
              </a:ext>
            </a:extLst>
          </p:cNvPr>
          <p:cNvGrpSpPr/>
          <p:nvPr/>
        </p:nvGrpSpPr>
        <p:grpSpPr>
          <a:xfrm>
            <a:off x="6767365" y="1913610"/>
            <a:ext cx="900000" cy="3361844"/>
            <a:chOff x="7231200" y="2209799"/>
            <a:chExt cx="1440000" cy="72000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A1F66C8-39C3-4C52-99EB-5208EF185D43}"/>
                </a:ext>
              </a:extLst>
            </p:cNvPr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5B1B1AF3-B5CD-48FD-8A4F-02EA971A5D96}"/>
                </a:ext>
              </a:extLst>
            </p:cNvPr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D88D61CB-21DE-48B7-B9B6-1D43C4E2D478}"/>
              </a:ext>
            </a:extLst>
          </p:cNvPr>
          <p:cNvGrpSpPr/>
          <p:nvPr/>
        </p:nvGrpSpPr>
        <p:grpSpPr>
          <a:xfrm>
            <a:off x="5559565" y="1913610"/>
            <a:ext cx="900000" cy="3361844"/>
            <a:chOff x="2438400" y="1178074"/>
            <a:chExt cx="1440000" cy="720000"/>
          </a:xfrm>
        </p:grpSpPr>
        <p:sp>
          <p:nvSpPr>
            <p:cNvPr id="64" name="圓柱 28">
              <a:extLst>
                <a:ext uri="{FF2B5EF4-FFF2-40B4-BE49-F238E27FC236}">
                  <a16:creationId xmlns:a16="http://schemas.microsoft.com/office/drawing/2014/main" id="{7A6FE8A9-466F-4D56-A6B4-7D2EEB400ABC}"/>
                </a:ext>
              </a:extLst>
            </p:cNvPr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554ACE7-8875-44DA-BAA1-2CDEC3D6BE6B}"/>
                </a:ext>
              </a:extLst>
            </p:cNvPr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Third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A5084978-243D-4A6F-85A4-D8858ED6C7BD}"/>
              </a:ext>
            </a:extLst>
          </p:cNvPr>
          <p:cNvGrpSpPr/>
          <p:nvPr/>
        </p:nvGrpSpPr>
        <p:grpSpPr>
          <a:xfrm>
            <a:off x="4371340" y="1913610"/>
            <a:ext cx="900000" cy="3361844"/>
            <a:chOff x="2438400" y="1178074"/>
            <a:chExt cx="1440000" cy="720000"/>
          </a:xfrm>
        </p:grpSpPr>
        <p:sp>
          <p:nvSpPr>
            <p:cNvPr id="67" name="圓柱 25">
              <a:extLst>
                <a:ext uri="{FF2B5EF4-FFF2-40B4-BE49-F238E27FC236}">
                  <a16:creationId xmlns:a16="http://schemas.microsoft.com/office/drawing/2014/main" id="{B453136E-CA35-4FF1-9E8B-272C8DA87424}"/>
                </a:ext>
              </a:extLst>
            </p:cNvPr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006969AF-1F6B-4D24-96FB-2E864BD9594D}"/>
                </a:ext>
              </a:extLst>
            </p:cNvPr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Second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B67E9658-B94D-4688-A860-F8FC036BB4B8}"/>
              </a:ext>
            </a:extLst>
          </p:cNvPr>
          <p:cNvGrpSpPr/>
          <p:nvPr/>
        </p:nvGrpSpPr>
        <p:grpSpPr>
          <a:xfrm>
            <a:off x="3182823" y="1913606"/>
            <a:ext cx="900000" cy="3361844"/>
            <a:chOff x="2438400" y="1178074"/>
            <a:chExt cx="1440000" cy="720000"/>
          </a:xfrm>
        </p:grpSpPr>
        <p:sp>
          <p:nvSpPr>
            <p:cNvPr id="70" name="圓柱 8">
              <a:extLst>
                <a:ext uri="{FF2B5EF4-FFF2-40B4-BE49-F238E27FC236}">
                  <a16:creationId xmlns:a16="http://schemas.microsoft.com/office/drawing/2014/main" id="{E6018BB2-8A48-4048-BE28-D2F46918D02C}"/>
                </a:ext>
              </a:extLst>
            </p:cNvPr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EDEA58F5-C31C-4AC6-A274-ED62E1E4068C}"/>
                </a:ext>
              </a:extLst>
            </p:cNvPr>
            <p:cNvSpPr/>
            <p:nvPr/>
          </p:nvSpPr>
          <p:spPr>
            <a:xfrm rot="16200000">
              <a:off x="2855550" y="1214909"/>
              <a:ext cx="681900" cy="646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First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2" name="向右箭號 32">
            <a:extLst>
              <a:ext uri="{FF2B5EF4-FFF2-40B4-BE49-F238E27FC236}">
                <a16:creationId xmlns:a16="http://schemas.microsoft.com/office/drawing/2014/main" id="{BFB32E63-4EE6-4A26-94A0-576A906EBC0C}"/>
              </a:ext>
            </a:extLst>
          </p:cNvPr>
          <p:cNvSpPr/>
          <p:nvPr/>
        </p:nvSpPr>
        <p:spPr>
          <a:xfrm rot="10800000">
            <a:off x="3995212" y="4692624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向右箭號 33">
            <a:extLst>
              <a:ext uri="{FF2B5EF4-FFF2-40B4-BE49-F238E27FC236}">
                <a16:creationId xmlns:a16="http://schemas.microsoft.com/office/drawing/2014/main" id="{89C9EB31-4A1B-406D-A736-12D2E8B63BA9}"/>
              </a:ext>
            </a:extLst>
          </p:cNvPr>
          <p:cNvSpPr/>
          <p:nvPr/>
        </p:nvSpPr>
        <p:spPr>
          <a:xfrm rot="10800000">
            <a:off x="5155094" y="4692624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右箭號 34">
            <a:extLst>
              <a:ext uri="{FF2B5EF4-FFF2-40B4-BE49-F238E27FC236}">
                <a16:creationId xmlns:a16="http://schemas.microsoft.com/office/drawing/2014/main" id="{91983DFF-F308-4528-8980-E07477B21219}"/>
              </a:ext>
            </a:extLst>
          </p:cNvPr>
          <p:cNvSpPr/>
          <p:nvPr/>
        </p:nvSpPr>
        <p:spPr>
          <a:xfrm rot="10800000">
            <a:off x="6334283" y="4692624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向右箭號 31">
            <a:extLst>
              <a:ext uri="{FF2B5EF4-FFF2-40B4-BE49-F238E27FC236}">
                <a16:creationId xmlns:a16="http://schemas.microsoft.com/office/drawing/2014/main" id="{23F2DE08-F437-47EB-B684-4E3E07FA80E6}"/>
              </a:ext>
            </a:extLst>
          </p:cNvPr>
          <p:cNvSpPr/>
          <p:nvPr/>
        </p:nvSpPr>
        <p:spPr>
          <a:xfrm>
            <a:off x="6334283" y="216053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向右箭號 30">
            <a:extLst>
              <a:ext uri="{FF2B5EF4-FFF2-40B4-BE49-F238E27FC236}">
                <a16:creationId xmlns:a16="http://schemas.microsoft.com/office/drawing/2014/main" id="{3CB2A934-3A5C-485C-B481-28FDDB98F017}"/>
              </a:ext>
            </a:extLst>
          </p:cNvPr>
          <p:cNvSpPr/>
          <p:nvPr/>
        </p:nvSpPr>
        <p:spPr>
          <a:xfrm>
            <a:off x="5155094" y="216053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向右箭號 22">
            <a:extLst>
              <a:ext uri="{FF2B5EF4-FFF2-40B4-BE49-F238E27FC236}">
                <a16:creationId xmlns:a16="http://schemas.microsoft.com/office/drawing/2014/main" id="{A2EB24FA-5C2D-4529-B46A-C9534F845997}"/>
              </a:ext>
            </a:extLst>
          </p:cNvPr>
          <p:cNvSpPr/>
          <p:nvPr/>
        </p:nvSpPr>
        <p:spPr>
          <a:xfrm>
            <a:off x="3995212" y="216053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向右箭號 35">
            <a:extLst>
              <a:ext uri="{FF2B5EF4-FFF2-40B4-BE49-F238E27FC236}">
                <a16:creationId xmlns:a16="http://schemas.microsoft.com/office/drawing/2014/main" id="{7BF3CADF-29EE-4406-8277-CCFA8304B0D3}"/>
              </a:ext>
            </a:extLst>
          </p:cNvPr>
          <p:cNvSpPr/>
          <p:nvPr/>
        </p:nvSpPr>
        <p:spPr>
          <a:xfrm rot="10800000">
            <a:off x="2601548" y="4674677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向右箭號 36">
            <a:extLst>
              <a:ext uri="{FF2B5EF4-FFF2-40B4-BE49-F238E27FC236}">
                <a16:creationId xmlns:a16="http://schemas.microsoft.com/office/drawing/2014/main" id="{1487BB3E-971E-4EC6-9EE3-A6067553CB60}"/>
              </a:ext>
            </a:extLst>
          </p:cNvPr>
          <p:cNvSpPr/>
          <p:nvPr/>
        </p:nvSpPr>
        <p:spPr>
          <a:xfrm>
            <a:off x="2601548" y="2156057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FECED13-35EB-4441-8857-77F77576399C}"/>
              </a:ext>
            </a:extLst>
          </p:cNvPr>
          <p:cNvSpPr/>
          <p:nvPr/>
        </p:nvSpPr>
        <p:spPr>
          <a:xfrm>
            <a:off x="2483282" y="1846403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154EED9-9634-4636-8EC0-EA8E00358A06}"/>
              </a:ext>
            </a:extLst>
          </p:cNvPr>
          <p:cNvSpPr/>
          <p:nvPr/>
        </p:nvSpPr>
        <p:spPr>
          <a:xfrm>
            <a:off x="2420790" y="4937679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2216939F-CFD6-4703-ADC7-606CB3803EF8}"/>
              </a:ext>
            </a:extLst>
          </p:cNvPr>
          <p:cNvGrpSpPr/>
          <p:nvPr/>
        </p:nvGrpSpPr>
        <p:grpSpPr>
          <a:xfrm>
            <a:off x="1814219" y="2825711"/>
            <a:ext cx="1084599" cy="1371065"/>
            <a:chOff x="1905000" y="96885"/>
            <a:chExt cx="1084599" cy="1371065"/>
          </a:xfrm>
        </p:grpSpPr>
        <p:sp>
          <p:nvSpPr>
            <p:cNvPr id="3" name="矩形: 圓角 2">
              <a:extLst>
                <a:ext uri="{FF2B5EF4-FFF2-40B4-BE49-F238E27FC236}">
                  <a16:creationId xmlns:a16="http://schemas.microsoft.com/office/drawing/2014/main" id="{D5E76E44-5549-4D27-8FBC-C7CEBB42ADA9}"/>
                </a:ext>
              </a:extLst>
            </p:cNvPr>
            <p:cNvSpPr/>
            <p:nvPr/>
          </p:nvSpPr>
          <p:spPr>
            <a:xfrm>
              <a:off x="1905000" y="96885"/>
              <a:ext cx="1084599" cy="137106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200" dirty="0" err="1">
                  <a:solidFill>
                    <a:schemeClr val="tx1"/>
                  </a:solidFill>
                </a:rPr>
                <a:t>HttpContext</a:t>
              </a:r>
              <a:endParaRPr lang="en-US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: 圓角 53">
              <a:extLst>
                <a:ext uri="{FF2B5EF4-FFF2-40B4-BE49-F238E27FC236}">
                  <a16:creationId xmlns:a16="http://schemas.microsoft.com/office/drawing/2014/main" id="{2ADE96F8-64FF-4142-A121-CD3449EF67CA}"/>
                </a:ext>
              </a:extLst>
            </p:cNvPr>
            <p:cNvSpPr/>
            <p:nvPr/>
          </p:nvSpPr>
          <p:spPr>
            <a:xfrm>
              <a:off x="2000289" y="442710"/>
              <a:ext cx="894020" cy="46772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200" dirty="0">
                  <a:solidFill>
                    <a:schemeClr val="tx1"/>
                  </a:solidFill>
                </a:rPr>
                <a:t>Request</a:t>
              </a:r>
              <a:br>
                <a:rPr lang="en-US" altLang="zh-TW" sz="1200" dirty="0">
                  <a:solidFill>
                    <a:schemeClr val="tx1"/>
                  </a:solidFill>
                </a:rPr>
              </a:br>
              <a:r>
                <a:rPr lang="en-US" altLang="zh-TW" sz="1200" dirty="0">
                  <a:solidFill>
                    <a:schemeClr val="tx1"/>
                  </a:solidFill>
                </a:rPr>
                <a:t>Body</a:t>
              </a:r>
              <a:endParaRPr lang="zh-TW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: 圓角 81">
              <a:extLst>
                <a:ext uri="{FF2B5EF4-FFF2-40B4-BE49-F238E27FC236}">
                  <a16:creationId xmlns:a16="http://schemas.microsoft.com/office/drawing/2014/main" id="{7C3067D2-F6A3-41A5-911C-D4F9EA1A40FD}"/>
                </a:ext>
              </a:extLst>
            </p:cNvPr>
            <p:cNvSpPr/>
            <p:nvPr/>
          </p:nvSpPr>
          <p:spPr>
            <a:xfrm>
              <a:off x="2000289" y="953797"/>
              <a:ext cx="894020" cy="46772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200" dirty="0">
                  <a:solidFill>
                    <a:schemeClr val="tx1"/>
                  </a:solidFill>
                </a:rPr>
                <a:t>Response</a:t>
              </a:r>
              <a:br>
                <a:rPr lang="en-US" altLang="zh-TW" sz="1200" dirty="0">
                  <a:solidFill>
                    <a:schemeClr val="tx1"/>
                  </a:solidFill>
                </a:rPr>
              </a:br>
              <a:r>
                <a:rPr lang="en-US" altLang="zh-TW" sz="1200" dirty="0">
                  <a:solidFill>
                    <a:schemeClr val="tx1"/>
                  </a:solidFill>
                </a:rPr>
                <a:t>Body</a:t>
              </a:r>
              <a:endParaRPr lang="zh-TW" altLang="zh-TW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C53558E6-C107-456C-80E4-5CEA44A03E51}"/>
              </a:ext>
            </a:extLst>
          </p:cNvPr>
          <p:cNvGrpSpPr/>
          <p:nvPr/>
        </p:nvGrpSpPr>
        <p:grpSpPr>
          <a:xfrm>
            <a:off x="4191000" y="2817752"/>
            <a:ext cx="1084599" cy="1371065"/>
            <a:chOff x="1905000" y="96885"/>
            <a:chExt cx="1084599" cy="1371065"/>
          </a:xfrm>
        </p:grpSpPr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CB96358D-4AE6-4204-AE23-3D18AE6D32EA}"/>
                </a:ext>
              </a:extLst>
            </p:cNvPr>
            <p:cNvSpPr/>
            <p:nvPr/>
          </p:nvSpPr>
          <p:spPr>
            <a:xfrm>
              <a:off x="1905000" y="96885"/>
              <a:ext cx="1084599" cy="137106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200" dirty="0" err="1">
                  <a:solidFill>
                    <a:schemeClr val="tx1"/>
                  </a:solidFill>
                </a:rPr>
                <a:t>HttpContext</a:t>
              </a:r>
              <a:endParaRPr lang="en-US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矩形: 圓角 98">
              <a:extLst>
                <a:ext uri="{FF2B5EF4-FFF2-40B4-BE49-F238E27FC236}">
                  <a16:creationId xmlns:a16="http://schemas.microsoft.com/office/drawing/2014/main" id="{1C39F7D0-357B-494C-A22F-1944024D33E8}"/>
                </a:ext>
              </a:extLst>
            </p:cNvPr>
            <p:cNvSpPr/>
            <p:nvPr/>
          </p:nvSpPr>
          <p:spPr>
            <a:xfrm>
              <a:off x="2000289" y="442710"/>
              <a:ext cx="894020" cy="46772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200" dirty="0">
                  <a:solidFill>
                    <a:schemeClr val="tx1"/>
                  </a:solidFill>
                </a:rPr>
                <a:t>Request</a:t>
              </a:r>
              <a:br>
                <a:rPr lang="en-US" altLang="zh-TW" sz="1200" dirty="0">
                  <a:solidFill>
                    <a:schemeClr val="tx1"/>
                  </a:solidFill>
                </a:rPr>
              </a:br>
              <a:r>
                <a:rPr lang="en-US" altLang="zh-TW" sz="1200" dirty="0">
                  <a:solidFill>
                    <a:schemeClr val="tx1"/>
                  </a:solidFill>
                </a:rPr>
                <a:t>Body</a:t>
              </a:r>
              <a:endParaRPr lang="zh-TW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矩形: 圓角 99">
              <a:extLst>
                <a:ext uri="{FF2B5EF4-FFF2-40B4-BE49-F238E27FC236}">
                  <a16:creationId xmlns:a16="http://schemas.microsoft.com/office/drawing/2014/main" id="{6B55C43B-EEBB-46DC-8B3D-A88945935175}"/>
                </a:ext>
              </a:extLst>
            </p:cNvPr>
            <p:cNvSpPr/>
            <p:nvPr/>
          </p:nvSpPr>
          <p:spPr>
            <a:xfrm>
              <a:off x="2000289" y="953797"/>
              <a:ext cx="894020" cy="4677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200" dirty="0">
                  <a:solidFill>
                    <a:schemeClr val="tx1"/>
                  </a:solidFill>
                </a:rPr>
                <a:t>Memory</a:t>
              </a:r>
              <a:br>
                <a:rPr lang="en-US" altLang="zh-TW" sz="1200" dirty="0">
                  <a:solidFill>
                    <a:schemeClr val="tx1"/>
                  </a:solidFill>
                </a:rPr>
              </a:br>
              <a:r>
                <a:rPr lang="en-US" altLang="zh-TW" sz="1200" dirty="0">
                  <a:solidFill>
                    <a:schemeClr val="tx1"/>
                  </a:solidFill>
                </a:rPr>
                <a:t>Stream</a:t>
              </a:r>
              <a:endParaRPr lang="zh-TW" altLang="zh-TW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7B2AAACD-5A18-4E23-9705-2A90E411141D}"/>
              </a:ext>
            </a:extLst>
          </p:cNvPr>
          <p:cNvGrpSpPr/>
          <p:nvPr/>
        </p:nvGrpSpPr>
        <p:grpSpPr>
          <a:xfrm>
            <a:off x="6535401" y="2816372"/>
            <a:ext cx="1084599" cy="1371065"/>
            <a:chOff x="1905000" y="96885"/>
            <a:chExt cx="1084599" cy="1371065"/>
          </a:xfrm>
        </p:grpSpPr>
        <p:sp>
          <p:nvSpPr>
            <p:cNvPr id="102" name="矩形: 圓角 101">
              <a:extLst>
                <a:ext uri="{FF2B5EF4-FFF2-40B4-BE49-F238E27FC236}">
                  <a16:creationId xmlns:a16="http://schemas.microsoft.com/office/drawing/2014/main" id="{D84CD2EE-40F0-4295-9F46-716DA955BF93}"/>
                </a:ext>
              </a:extLst>
            </p:cNvPr>
            <p:cNvSpPr/>
            <p:nvPr/>
          </p:nvSpPr>
          <p:spPr>
            <a:xfrm>
              <a:off x="1905000" y="96885"/>
              <a:ext cx="1084599" cy="137106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200" dirty="0" err="1">
                  <a:solidFill>
                    <a:schemeClr val="tx1"/>
                  </a:solidFill>
                </a:rPr>
                <a:t>HttpContext</a:t>
              </a:r>
              <a:endParaRPr lang="en-US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矩形: 圓角 102">
              <a:extLst>
                <a:ext uri="{FF2B5EF4-FFF2-40B4-BE49-F238E27FC236}">
                  <a16:creationId xmlns:a16="http://schemas.microsoft.com/office/drawing/2014/main" id="{D3242E33-3F64-4BFF-90BE-83F5106650F1}"/>
                </a:ext>
              </a:extLst>
            </p:cNvPr>
            <p:cNvSpPr/>
            <p:nvPr/>
          </p:nvSpPr>
          <p:spPr>
            <a:xfrm>
              <a:off x="2000289" y="442710"/>
              <a:ext cx="894020" cy="46772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200" dirty="0">
                  <a:solidFill>
                    <a:schemeClr val="tx1"/>
                  </a:solidFill>
                </a:rPr>
                <a:t>Request</a:t>
              </a:r>
              <a:br>
                <a:rPr lang="en-US" altLang="zh-TW" sz="1200" dirty="0">
                  <a:solidFill>
                    <a:schemeClr val="tx1"/>
                  </a:solidFill>
                </a:rPr>
              </a:br>
              <a:r>
                <a:rPr lang="en-US" altLang="zh-TW" sz="1200" dirty="0">
                  <a:solidFill>
                    <a:schemeClr val="tx1"/>
                  </a:solidFill>
                </a:rPr>
                <a:t>Body</a:t>
              </a:r>
              <a:endParaRPr lang="zh-TW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矩形: 圓角 103">
              <a:extLst>
                <a:ext uri="{FF2B5EF4-FFF2-40B4-BE49-F238E27FC236}">
                  <a16:creationId xmlns:a16="http://schemas.microsoft.com/office/drawing/2014/main" id="{83F89ED4-40A4-4ECA-AF91-71DBEDEF14E0}"/>
                </a:ext>
              </a:extLst>
            </p:cNvPr>
            <p:cNvSpPr/>
            <p:nvPr/>
          </p:nvSpPr>
          <p:spPr>
            <a:xfrm>
              <a:off x="2000289" y="953797"/>
              <a:ext cx="894020" cy="4677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200" dirty="0">
                  <a:solidFill>
                    <a:schemeClr val="tx1"/>
                  </a:solidFill>
                </a:rPr>
                <a:t>Memory</a:t>
              </a:r>
              <a:br>
                <a:rPr lang="en-US" altLang="zh-TW" sz="1200" dirty="0">
                  <a:solidFill>
                    <a:schemeClr val="tx1"/>
                  </a:solidFill>
                </a:rPr>
              </a:br>
              <a:r>
                <a:rPr lang="en-US" altLang="zh-TW" sz="1200" dirty="0">
                  <a:solidFill>
                    <a:schemeClr val="tx1"/>
                  </a:solidFill>
                </a:rPr>
                <a:t>Stream</a:t>
              </a:r>
              <a:endParaRPr lang="zh-TW" altLang="zh-TW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F1C0C7D7-15AA-43A4-8061-2E39C40AFFE1}"/>
              </a:ext>
            </a:extLst>
          </p:cNvPr>
          <p:cNvGrpSpPr/>
          <p:nvPr/>
        </p:nvGrpSpPr>
        <p:grpSpPr>
          <a:xfrm>
            <a:off x="4186741" y="2825710"/>
            <a:ext cx="1084599" cy="1371065"/>
            <a:chOff x="1905000" y="96885"/>
            <a:chExt cx="1084599" cy="1371065"/>
          </a:xfrm>
        </p:grpSpPr>
        <p:sp>
          <p:nvSpPr>
            <p:cNvPr id="110" name="矩形: 圓角 109">
              <a:extLst>
                <a:ext uri="{FF2B5EF4-FFF2-40B4-BE49-F238E27FC236}">
                  <a16:creationId xmlns:a16="http://schemas.microsoft.com/office/drawing/2014/main" id="{65004E45-FE36-4A73-A956-C421BD7B92B2}"/>
                </a:ext>
              </a:extLst>
            </p:cNvPr>
            <p:cNvSpPr/>
            <p:nvPr/>
          </p:nvSpPr>
          <p:spPr>
            <a:xfrm>
              <a:off x="1905000" y="96885"/>
              <a:ext cx="1084599" cy="137106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200" dirty="0" err="1">
                  <a:solidFill>
                    <a:schemeClr val="tx1"/>
                  </a:solidFill>
                </a:rPr>
                <a:t>HttpContext</a:t>
              </a:r>
              <a:endParaRPr lang="en-US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矩形: 圓角 110">
              <a:extLst>
                <a:ext uri="{FF2B5EF4-FFF2-40B4-BE49-F238E27FC236}">
                  <a16:creationId xmlns:a16="http://schemas.microsoft.com/office/drawing/2014/main" id="{E2BFACD7-CB39-4420-BC5D-E4D0B3A28823}"/>
                </a:ext>
              </a:extLst>
            </p:cNvPr>
            <p:cNvSpPr/>
            <p:nvPr/>
          </p:nvSpPr>
          <p:spPr>
            <a:xfrm>
              <a:off x="2000289" y="442710"/>
              <a:ext cx="894020" cy="46772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200" dirty="0">
                  <a:solidFill>
                    <a:schemeClr val="tx1"/>
                  </a:solidFill>
                </a:rPr>
                <a:t>Request</a:t>
              </a:r>
              <a:br>
                <a:rPr lang="en-US" altLang="zh-TW" sz="1200" dirty="0">
                  <a:solidFill>
                    <a:schemeClr val="tx1"/>
                  </a:solidFill>
                </a:rPr>
              </a:br>
              <a:r>
                <a:rPr lang="en-US" altLang="zh-TW" sz="1200" dirty="0">
                  <a:solidFill>
                    <a:schemeClr val="tx1"/>
                  </a:solidFill>
                </a:rPr>
                <a:t>Body</a:t>
              </a:r>
              <a:endParaRPr lang="zh-TW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矩形: 圓角 111">
              <a:extLst>
                <a:ext uri="{FF2B5EF4-FFF2-40B4-BE49-F238E27FC236}">
                  <a16:creationId xmlns:a16="http://schemas.microsoft.com/office/drawing/2014/main" id="{89A478E1-D50B-47A2-99C0-7B9C5CE16C9F}"/>
                </a:ext>
              </a:extLst>
            </p:cNvPr>
            <p:cNvSpPr/>
            <p:nvPr/>
          </p:nvSpPr>
          <p:spPr>
            <a:xfrm>
              <a:off x="2000289" y="953797"/>
              <a:ext cx="894020" cy="46772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200" dirty="0">
                  <a:solidFill>
                    <a:schemeClr val="tx1"/>
                  </a:solidFill>
                </a:rPr>
                <a:t>Response</a:t>
              </a:r>
              <a:br>
                <a:rPr lang="en-US" altLang="zh-TW" sz="1200" dirty="0">
                  <a:solidFill>
                    <a:schemeClr val="tx1"/>
                  </a:solidFill>
                </a:rPr>
              </a:br>
              <a:r>
                <a:rPr lang="en-US" altLang="zh-TW" sz="1200" dirty="0">
                  <a:solidFill>
                    <a:schemeClr val="tx1"/>
                  </a:solidFill>
                </a:rPr>
                <a:t>Body</a:t>
              </a:r>
              <a:endParaRPr lang="zh-TW" altLang="zh-TW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4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96296E-6 L 0.19427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1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0.19232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-0.19232 0.0002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2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77373E-17 -1.11111E-6 L -0.19466 2.96296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1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6324600" y="526712"/>
            <a:ext cx="4567452" cy="256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5" name="群組 124"/>
          <p:cNvGrpSpPr/>
          <p:nvPr/>
        </p:nvGrpSpPr>
        <p:grpSpPr>
          <a:xfrm>
            <a:off x="3657600" y="1880069"/>
            <a:ext cx="900000" cy="701984"/>
            <a:chOff x="7231200" y="2209799"/>
            <a:chExt cx="1440000" cy="720001"/>
          </a:xfrm>
        </p:grpSpPr>
        <p:sp>
          <p:nvSpPr>
            <p:cNvPr id="126" name="矩形 12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7269301" y="2477464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File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2" name="群組 121"/>
          <p:cNvGrpSpPr/>
          <p:nvPr/>
        </p:nvGrpSpPr>
        <p:grpSpPr>
          <a:xfrm>
            <a:off x="1236738" y="440064"/>
            <a:ext cx="900000" cy="2160000"/>
            <a:chOff x="2438400" y="1178074"/>
            <a:chExt cx="1440000" cy="720000"/>
          </a:xfrm>
        </p:grpSpPr>
        <p:sp>
          <p:nvSpPr>
            <p:cNvPr id="123" name="圓柱 12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矩形 12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Static</a:t>
              </a:r>
              <a:r>
                <a:rPr lang="zh-TW" altLang="en-US" dirty="0">
                  <a:solidFill>
                    <a:schemeClr val="bg1"/>
                  </a:solidFill>
                </a:rPr>
                <a:t> </a:t>
              </a:r>
              <a:r>
                <a:rPr lang="en-US" altLang="zh-TW" dirty="0">
                  <a:solidFill>
                    <a:schemeClr val="bg1"/>
                  </a:solidFill>
                </a:rPr>
                <a:t>Files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群組 99"/>
          <p:cNvGrpSpPr/>
          <p:nvPr/>
        </p:nvGrpSpPr>
        <p:grpSpPr>
          <a:xfrm>
            <a:off x="3657600" y="443308"/>
            <a:ext cx="900000" cy="1368000"/>
            <a:chOff x="7231200" y="2209799"/>
            <a:chExt cx="1440000" cy="720001"/>
          </a:xfrm>
        </p:grpSpPr>
        <p:sp>
          <p:nvSpPr>
            <p:cNvPr id="101" name="矩形 100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群組 105"/>
          <p:cNvGrpSpPr/>
          <p:nvPr/>
        </p:nvGrpSpPr>
        <p:grpSpPr>
          <a:xfrm>
            <a:off x="2419178" y="440069"/>
            <a:ext cx="900000" cy="1440000"/>
            <a:chOff x="2438400" y="1178074"/>
            <a:chExt cx="1440000" cy="720000"/>
          </a:xfrm>
        </p:grpSpPr>
        <p:sp>
          <p:nvSpPr>
            <p:cNvPr id="107" name="圓柱 106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矩形 107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Other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4" name="向右箭號 113"/>
          <p:cNvSpPr/>
          <p:nvPr/>
        </p:nvSpPr>
        <p:spPr>
          <a:xfrm rot="10800000">
            <a:off x="2005865" y="2226122"/>
            <a:ext cx="1709213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向右箭號 114"/>
          <p:cNvSpPr/>
          <p:nvPr/>
        </p:nvSpPr>
        <p:spPr>
          <a:xfrm>
            <a:off x="2067817" y="1932403"/>
            <a:ext cx="1699883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向右箭號 117"/>
          <p:cNvSpPr/>
          <p:nvPr/>
        </p:nvSpPr>
        <p:spPr>
          <a:xfrm rot="10800000">
            <a:off x="633409" y="2222053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向右箭號 118"/>
          <p:cNvSpPr/>
          <p:nvPr/>
        </p:nvSpPr>
        <p:spPr>
          <a:xfrm>
            <a:off x="649386" y="682516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/>
          <p:cNvSpPr/>
          <p:nvPr/>
        </p:nvSpPr>
        <p:spPr>
          <a:xfrm>
            <a:off x="531120" y="372862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473410" y="1948650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29" name="向右箭號 128"/>
          <p:cNvSpPr/>
          <p:nvPr/>
        </p:nvSpPr>
        <p:spPr>
          <a:xfrm rot="10800000">
            <a:off x="2055364" y="1364189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向右箭號 129"/>
          <p:cNvSpPr/>
          <p:nvPr/>
        </p:nvSpPr>
        <p:spPr>
          <a:xfrm>
            <a:off x="2055364" y="688505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向右箭號 130"/>
          <p:cNvSpPr/>
          <p:nvPr/>
        </p:nvSpPr>
        <p:spPr>
          <a:xfrm rot="10800000">
            <a:off x="3206210" y="1352831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向右箭號 131"/>
          <p:cNvSpPr/>
          <p:nvPr/>
        </p:nvSpPr>
        <p:spPr>
          <a:xfrm>
            <a:off x="3206210" y="677147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382000" y="3976477"/>
            <a:ext cx="1440000" cy="54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  <a:endParaRPr lang="zh-TW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6532307" y="4507176"/>
            <a:ext cx="1440000" cy="54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View</a:t>
            </a:r>
            <a:endParaRPr lang="zh-TW" altLang="en-US" dirty="0"/>
          </a:p>
        </p:txBody>
      </p:sp>
      <p:sp>
        <p:nvSpPr>
          <p:cNvPr id="134" name="矩形 133"/>
          <p:cNvSpPr/>
          <p:nvPr/>
        </p:nvSpPr>
        <p:spPr>
          <a:xfrm>
            <a:off x="8382000" y="5003640"/>
            <a:ext cx="1440000" cy="54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Controller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134" idx="0"/>
            <a:endCxn id="4" idx="2"/>
          </p:cNvCxnSpPr>
          <p:nvPr/>
        </p:nvCxnSpPr>
        <p:spPr>
          <a:xfrm flipV="1">
            <a:off x="9102000" y="4516477"/>
            <a:ext cx="0" cy="487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134" idx="1"/>
            <a:endCxn id="133" idx="2"/>
          </p:cNvCxnSpPr>
          <p:nvPr/>
        </p:nvCxnSpPr>
        <p:spPr>
          <a:xfrm rot="10800000">
            <a:off x="7252308" y="5047176"/>
            <a:ext cx="1129693" cy="2264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133" idx="0"/>
            <a:endCxn id="4" idx="1"/>
          </p:cNvCxnSpPr>
          <p:nvPr/>
        </p:nvCxnSpPr>
        <p:spPr>
          <a:xfrm rot="5400000" flipH="1" flipV="1">
            <a:off x="7686804" y="3811981"/>
            <a:ext cx="260699" cy="11296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2458892" y="4933081"/>
            <a:ext cx="972000" cy="79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View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142" name="群組 141"/>
          <p:cNvGrpSpPr/>
          <p:nvPr/>
        </p:nvGrpSpPr>
        <p:grpSpPr>
          <a:xfrm>
            <a:off x="1236026" y="3562232"/>
            <a:ext cx="900000" cy="2160000"/>
            <a:chOff x="2438400" y="1178074"/>
            <a:chExt cx="1440000" cy="720000"/>
          </a:xfrm>
        </p:grpSpPr>
        <p:sp>
          <p:nvSpPr>
            <p:cNvPr id="143" name="圓柱 1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Router</a:t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群組 144"/>
          <p:cNvGrpSpPr/>
          <p:nvPr/>
        </p:nvGrpSpPr>
        <p:grpSpPr>
          <a:xfrm>
            <a:off x="2458892" y="3558299"/>
            <a:ext cx="2088000" cy="900000"/>
            <a:chOff x="7231200" y="2209799"/>
            <a:chExt cx="1440000" cy="720001"/>
          </a:xfrm>
        </p:grpSpPr>
        <p:sp>
          <p:nvSpPr>
            <p:cNvPr id="146" name="矩形 14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7269301" y="2399712"/>
              <a:ext cx="1363800" cy="3401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Controller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向右箭號 152"/>
          <p:cNvSpPr/>
          <p:nvPr/>
        </p:nvSpPr>
        <p:spPr>
          <a:xfrm rot="10800000">
            <a:off x="632697" y="5344221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向右箭號 153"/>
          <p:cNvSpPr/>
          <p:nvPr/>
        </p:nvSpPr>
        <p:spPr>
          <a:xfrm>
            <a:off x="648674" y="3804684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530408" y="3495030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472698" y="5070818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57" name="向右箭號 156"/>
          <p:cNvSpPr/>
          <p:nvPr/>
        </p:nvSpPr>
        <p:spPr>
          <a:xfrm rot="10800000">
            <a:off x="2029825" y="4040908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向右箭號 157"/>
          <p:cNvSpPr/>
          <p:nvPr/>
        </p:nvSpPr>
        <p:spPr>
          <a:xfrm>
            <a:off x="2062056" y="3616477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/>
          <p:cNvSpPr/>
          <p:nvPr/>
        </p:nvSpPr>
        <p:spPr>
          <a:xfrm>
            <a:off x="3578420" y="4932076"/>
            <a:ext cx="972000" cy="792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  <a:endParaRPr lang="zh-TW" altLang="en-US" dirty="0"/>
          </a:p>
        </p:txBody>
      </p:sp>
      <p:sp>
        <p:nvSpPr>
          <p:cNvPr id="162" name="向右箭號 161"/>
          <p:cNvSpPr/>
          <p:nvPr/>
        </p:nvSpPr>
        <p:spPr>
          <a:xfrm rot="16200000">
            <a:off x="3582204" y="450476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右箭號 162"/>
          <p:cNvSpPr/>
          <p:nvPr/>
        </p:nvSpPr>
        <p:spPr>
          <a:xfrm rot="5400000">
            <a:off x="4006635" y="4536994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右箭號 165"/>
          <p:cNvSpPr/>
          <p:nvPr/>
        </p:nvSpPr>
        <p:spPr>
          <a:xfrm rot="16200000">
            <a:off x="2461220" y="450476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右箭號 166"/>
          <p:cNvSpPr/>
          <p:nvPr/>
        </p:nvSpPr>
        <p:spPr>
          <a:xfrm rot="5400000">
            <a:off x="2885651" y="4536994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44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6" grpId="0"/>
      <p:bldP spid="157" grpId="0" animBg="1"/>
      <p:bldP spid="158" grpId="0" animBg="1"/>
      <p:bldP spid="162" grpId="0" animBg="1"/>
      <p:bldP spid="163" grpId="0" animBg="1"/>
      <p:bldP spid="166" grpId="0" animBg="1"/>
      <p:bldP spid="16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3558" y="3580232"/>
            <a:ext cx="1840943" cy="2124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肘形接點 4"/>
          <p:cNvCxnSpPr>
            <a:endCxn id="51" idx="0"/>
          </p:cNvCxnSpPr>
          <p:nvPr/>
        </p:nvCxnSpPr>
        <p:spPr>
          <a:xfrm>
            <a:off x="1893978" y="3676749"/>
            <a:ext cx="918822" cy="24470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6858000" y="548557"/>
            <a:ext cx="4567452" cy="256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矩形 139"/>
          <p:cNvSpPr/>
          <p:nvPr/>
        </p:nvSpPr>
        <p:spPr>
          <a:xfrm>
            <a:off x="2362200" y="2049240"/>
            <a:ext cx="972000" cy="79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View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142" name="群組 141"/>
          <p:cNvGrpSpPr/>
          <p:nvPr/>
        </p:nvGrpSpPr>
        <p:grpSpPr>
          <a:xfrm>
            <a:off x="1236026" y="3562232"/>
            <a:ext cx="900000" cy="2160000"/>
            <a:chOff x="2438400" y="1178074"/>
            <a:chExt cx="1440000" cy="720000"/>
          </a:xfrm>
        </p:grpSpPr>
        <p:sp>
          <p:nvSpPr>
            <p:cNvPr id="143" name="圓柱 1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Router</a:t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群組 144"/>
          <p:cNvGrpSpPr/>
          <p:nvPr/>
        </p:nvGrpSpPr>
        <p:grpSpPr>
          <a:xfrm>
            <a:off x="2362200" y="674458"/>
            <a:ext cx="2088000" cy="900000"/>
            <a:chOff x="7231200" y="2209799"/>
            <a:chExt cx="1440000" cy="720001"/>
          </a:xfrm>
        </p:grpSpPr>
        <p:sp>
          <p:nvSpPr>
            <p:cNvPr id="146" name="矩形 14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7269301" y="2399712"/>
              <a:ext cx="1363800" cy="3401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Controller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向右箭號 152"/>
          <p:cNvSpPr/>
          <p:nvPr/>
        </p:nvSpPr>
        <p:spPr>
          <a:xfrm rot="10800000">
            <a:off x="632697" y="5344221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向右箭號 153"/>
          <p:cNvSpPr/>
          <p:nvPr/>
        </p:nvSpPr>
        <p:spPr>
          <a:xfrm>
            <a:off x="648674" y="3804684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530408" y="3495030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472698" y="5070818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57" name="向右箭號 156"/>
          <p:cNvSpPr/>
          <p:nvPr/>
        </p:nvSpPr>
        <p:spPr>
          <a:xfrm rot="10800000">
            <a:off x="1933133" y="1157067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向右箭號 157"/>
          <p:cNvSpPr/>
          <p:nvPr/>
        </p:nvSpPr>
        <p:spPr>
          <a:xfrm>
            <a:off x="1965364" y="732636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/>
          <p:cNvSpPr/>
          <p:nvPr/>
        </p:nvSpPr>
        <p:spPr>
          <a:xfrm>
            <a:off x="3481728" y="2048235"/>
            <a:ext cx="972000" cy="792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  <a:endParaRPr lang="zh-TW" altLang="en-US" dirty="0"/>
          </a:p>
        </p:txBody>
      </p:sp>
      <p:sp>
        <p:nvSpPr>
          <p:cNvPr id="162" name="向右箭號 161"/>
          <p:cNvSpPr/>
          <p:nvPr/>
        </p:nvSpPr>
        <p:spPr>
          <a:xfrm rot="16200000">
            <a:off x="3485512" y="16209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右箭號 162"/>
          <p:cNvSpPr/>
          <p:nvPr/>
        </p:nvSpPr>
        <p:spPr>
          <a:xfrm rot="5400000">
            <a:off x="3909943" y="165315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右箭號 165"/>
          <p:cNvSpPr/>
          <p:nvPr/>
        </p:nvSpPr>
        <p:spPr>
          <a:xfrm rot="16200000">
            <a:off x="2364528" y="16209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右箭號 166"/>
          <p:cNvSpPr/>
          <p:nvPr/>
        </p:nvSpPr>
        <p:spPr>
          <a:xfrm rot="5400000">
            <a:off x="2788959" y="165315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2272800" y="3921451"/>
            <a:ext cx="1080000" cy="64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Route</a:t>
            </a:r>
          </a:p>
          <a:p>
            <a:pPr algn="ctr"/>
            <a:r>
              <a:rPr lang="en-US" altLang="zh-TW" dirty="0"/>
              <a:t>Attribute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2272800" y="4792150"/>
            <a:ext cx="1080000" cy="64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Map</a:t>
            </a:r>
          </a:p>
          <a:p>
            <a:pPr algn="ctr"/>
            <a:r>
              <a:rPr lang="en-US" altLang="zh-TW" dirty="0"/>
              <a:t>Route</a:t>
            </a:r>
          </a:p>
        </p:txBody>
      </p:sp>
      <p:cxnSp>
        <p:nvCxnSpPr>
          <p:cNvPr id="9" name="直線單箭頭接點 8"/>
          <p:cNvCxnSpPr>
            <a:stCxn id="51" idx="2"/>
            <a:endCxn id="52" idx="0"/>
          </p:cNvCxnSpPr>
          <p:nvPr/>
        </p:nvCxnSpPr>
        <p:spPr>
          <a:xfrm>
            <a:off x="2812800" y="4569451"/>
            <a:ext cx="0" cy="222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群組 58"/>
          <p:cNvGrpSpPr/>
          <p:nvPr/>
        </p:nvGrpSpPr>
        <p:grpSpPr>
          <a:xfrm>
            <a:off x="3820200" y="3562979"/>
            <a:ext cx="1260000" cy="900000"/>
            <a:chOff x="7231200" y="2209799"/>
            <a:chExt cx="1440000" cy="720001"/>
          </a:xfrm>
        </p:grpSpPr>
        <p:sp>
          <p:nvSpPr>
            <p:cNvPr id="60" name="矩形 59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7269301" y="2422066"/>
              <a:ext cx="1363800" cy="2954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" name="肘形接點 10"/>
          <p:cNvCxnSpPr>
            <a:stCxn id="52" idx="2"/>
            <a:endCxn id="2" idx="3"/>
          </p:cNvCxnSpPr>
          <p:nvPr/>
        </p:nvCxnSpPr>
        <p:spPr>
          <a:xfrm rot="5400000" flipH="1" flipV="1">
            <a:off x="2804691" y="4650340"/>
            <a:ext cx="797918" cy="781701"/>
          </a:xfrm>
          <a:prstGeom prst="bentConnector4">
            <a:avLst>
              <a:gd name="adj1" fmla="val -16862"/>
              <a:gd name="adj2" fmla="val 7855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群組 77"/>
          <p:cNvGrpSpPr/>
          <p:nvPr/>
        </p:nvGrpSpPr>
        <p:grpSpPr>
          <a:xfrm>
            <a:off x="3820200" y="4822979"/>
            <a:ext cx="1260000" cy="900000"/>
            <a:chOff x="7231200" y="2209799"/>
            <a:chExt cx="1440000" cy="720001"/>
          </a:xfrm>
        </p:grpSpPr>
        <p:sp>
          <p:nvSpPr>
            <p:cNvPr id="79" name="矩形 78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7269301" y="2385133"/>
              <a:ext cx="1363800" cy="3693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Not Found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向右箭號 80"/>
          <p:cNvSpPr/>
          <p:nvPr/>
        </p:nvSpPr>
        <p:spPr>
          <a:xfrm rot="10800000">
            <a:off x="3532799" y="5362232"/>
            <a:ext cx="36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向右箭號 81"/>
          <p:cNvSpPr/>
          <p:nvPr/>
        </p:nvSpPr>
        <p:spPr>
          <a:xfrm>
            <a:off x="3537179" y="4822979"/>
            <a:ext cx="36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向右箭號 84"/>
          <p:cNvSpPr/>
          <p:nvPr/>
        </p:nvSpPr>
        <p:spPr>
          <a:xfrm rot="10800000">
            <a:off x="3532799" y="4096455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向右箭號 85"/>
          <p:cNvSpPr/>
          <p:nvPr/>
        </p:nvSpPr>
        <p:spPr>
          <a:xfrm>
            <a:off x="3537179" y="3557202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57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6" grpId="0"/>
      <p:bldP spid="157" grpId="0" animBg="1"/>
      <p:bldP spid="158" grpId="0" animBg="1"/>
      <p:bldP spid="162" grpId="0" animBg="1"/>
      <p:bldP spid="163" grpId="0" animBg="1"/>
      <p:bldP spid="166" grpId="0" animBg="1"/>
      <p:bldP spid="167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A0115B54226D469CC0FAAE38E5F61C" ma:contentTypeVersion="3" ma:contentTypeDescription="Create a new document." ma:contentTypeScope="" ma:versionID="0ae424bb0065d3a2a055b165aca25ec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2A9AA9-F261-48C5-9DFB-0929A9F0E540}">
  <ds:schemaRefs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E6BB287-9CB7-4AA6-A5A5-8D1CE0364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1770BF7-49D5-46D6-8B76-1D8AF290B4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31154</TotalTime>
  <Words>934</Words>
  <Application>Microsoft Office PowerPoint</Application>
  <PresentationFormat>寬螢幕</PresentationFormat>
  <Paragraphs>547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8" baseType="lpstr">
      <vt:lpstr>微軟正黑體</vt:lpstr>
      <vt:lpstr>Arial</vt:lpstr>
      <vt:lpstr>Calibri</vt:lpstr>
      <vt:lpstr>Calibri Light</vt:lpstr>
      <vt:lpstr>Consolas</vt:lpstr>
      <vt:lpstr>Office 佈景主題</vt:lpstr>
      <vt:lpstr>blog.johnwu.cc</vt:lpstr>
      <vt:lpstr>blog.johnwu.cc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PowerPoint 簡報</vt:lpstr>
      <vt:lpstr>PowerPoint 簡報</vt:lpstr>
      <vt:lpstr>blog.johnwu.cc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DNG RTX with ELK</dc:title>
  <dc:creator>john.wu@xuenn.com</dc:creator>
  <cp:lastModifiedBy>John</cp:lastModifiedBy>
  <cp:revision>1512</cp:revision>
  <dcterms:created xsi:type="dcterms:W3CDTF">2008-05-07T10:35:45Z</dcterms:created>
  <dcterms:modified xsi:type="dcterms:W3CDTF">2019-10-29T16:48:05Z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0x0101000AA0115B54226D469CC0FAAE38E5F61C</vt:lpwstr>
  </property>
  <property fmtid="{D5CDD505-2E9C-101B-9397-08002B2CF9AE}" pid="3" name="Tfs.IsStoryboard">
    <vt:bool>true</vt:bool>
  </property>
</Properties>
</file>