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3"/>
  </p:notesMasterIdLst>
  <p:handoutMasterIdLst>
    <p:handoutMasterId r:id="rId34"/>
  </p:handoutMasterIdLst>
  <p:sldIdLst>
    <p:sldId id="316" r:id="rId5"/>
    <p:sldId id="317" r:id="rId6"/>
    <p:sldId id="318" r:id="rId7"/>
    <p:sldId id="345" r:id="rId8"/>
    <p:sldId id="353" r:id="rId9"/>
    <p:sldId id="341" r:id="rId10"/>
    <p:sldId id="342" r:id="rId11"/>
    <p:sldId id="343" r:id="rId12"/>
    <p:sldId id="325" r:id="rId13"/>
    <p:sldId id="344" r:id="rId14"/>
    <p:sldId id="326" r:id="rId15"/>
    <p:sldId id="346" r:id="rId16"/>
    <p:sldId id="347" r:id="rId17"/>
    <p:sldId id="349" r:id="rId18"/>
    <p:sldId id="327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39" r:id="rId28"/>
    <p:sldId id="348" r:id="rId29"/>
    <p:sldId id="350" r:id="rId30"/>
    <p:sldId id="351" r:id="rId31"/>
    <p:sldId id="352" r:id="rId3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6041" autoAdjust="0"/>
  </p:normalViewPr>
  <p:slideViewPr>
    <p:cSldViewPr>
      <p:cViewPr varScale="1">
        <p:scale>
          <a:sx n="156" d="100"/>
          <a:sy n="156" d="100"/>
        </p:scale>
        <p:origin x="99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商品櫃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/about.aspx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>
                <a:latin typeface="Consolas" panose="020B0609020204030204" pitchFamily="49" charset="0"/>
              </a:rPr>
              <a:t>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/first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沒有了，改成　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>
                <a:ea typeface="微軟正黑體" panose="020B0604030504040204" pitchFamily="34" charset="-120"/>
              </a:rPr>
              <a:t>可以嗎？ 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>
                <a:ea typeface="微軟正黑體" panose="020B0604030504040204" pitchFamily="34" charset="-120"/>
              </a:rPr>
              <a:t>!</a:t>
            </a:r>
            <a:r>
              <a:rPr lang="zh-TW" altLang="en-US" sz="1200" dirty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</a:t>
            </a: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DI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(1)</a:t>
            </a: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http://domainA:80</a:t>
            </a:r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(2)</a:t>
            </a: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http://domainB:80</a:t>
            </a:r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瀏覽器暫存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請求網頁內容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暫存區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從暫存區取出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Response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Caching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–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End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/>
              <a:t>Started</a:t>
            </a:r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-US" altLang="zh-TW" dirty="0" err="1"/>
              <a:t>Stoping</a:t>
            </a:r>
            <a:endParaRPr lang="en-US" altLang="zh-TW" dirty="0"/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" altLang="zh-TW"/>
              <a:t>Stopped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0A0080A-6B09-45BB-9300-154DA927C418}"/>
              </a:ext>
            </a:extLst>
          </p:cNvPr>
          <p:cNvSpPr/>
          <p:nvPr/>
        </p:nvSpPr>
        <p:spPr>
          <a:xfrm>
            <a:off x="2688654" y="1093780"/>
            <a:ext cx="1905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5" name="矩形 4"/>
          <p:cNvSpPr/>
          <p:nvPr/>
        </p:nvSpPr>
        <p:spPr>
          <a:xfrm>
            <a:off x="1066800" y="1093780"/>
            <a:ext cx="1219200" cy="263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3152931" y="2423762"/>
            <a:ext cx="81746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Startup</a:t>
            </a:r>
            <a:endParaRPr lang="zh-TW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2689338" y="1869383"/>
            <a:ext cx="1905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2748782" y="1617000"/>
            <a:ext cx="1625766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r>
              <a:rPr lang="en-US" altLang="zh-TW" sz="1600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2670754" y="2680340"/>
            <a:ext cx="1905000" cy="57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  <a:p>
            <a:pPr algn="ctr"/>
            <a:r>
              <a:rPr lang="en-US" altLang="zh-TW" sz="1600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960508" y="2360399"/>
            <a:ext cx="1905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sz="1600" dirty="0"/>
              <a:t>Started</a:t>
            </a:r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-US" altLang="zh-TW" sz="1600" dirty="0" err="1"/>
              <a:t>Stoping</a:t>
            </a:r>
            <a:endParaRPr lang="en-US" altLang="zh-TW" sz="1600" dirty="0"/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" altLang="zh-TW" sz="1600"/>
              <a:t>Stopped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429542" y="2049383"/>
            <a:ext cx="966931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endParaRPr lang="zh-TW" altLang="en-US" sz="1600" b="1" dirty="0"/>
          </a:p>
        </p:txBody>
      </p:sp>
      <p:sp>
        <p:nvSpPr>
          <p:cNvPr id="15" name="向右箭號 14"/>
          <p:cNvSpPr/>
          <p:nvPr/>
        </p:nvSpPr>
        <p:spPr>
          <a:xfrm>
            <a:off x="2098563" y="111819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066101" y="3384876"/>
            <a:ext cx="293063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F3566-54C1-416B-89CC-DFD6B5C72BED}"/>
              </a:ext>
            </a:extLst>
          </p:cNvPr>
          <p:cNvSpPr/>
          <p:nvPr/>
        </p:nvSpPr>
        <p:spPr>
          <a:xfrm>
            <a:off x="3024190" y="811520"/>
            <a:ext cx="123392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Host Builder</a:t>
            </a:r>
          </a:p>
        </p:txBody>
      </p:sp>
      <p:sp>
        <p:nvSpPr>
          <p:cNvPr id="22" name="向右箭號 15">
            <a:extLst>
              <a:ext uri="{FF2B5EF4-FFF2-40B4-BE49-F238E27FC236}">
                <a16:creationId xmlns:a16="http://schemas.microsoft.com/office/drawing/2014/main" id="{D2BF442F-CE08-4E05-AF3D-B8AFC020598A}"/>
              </a:ext>
            </a:extLst>
          </p:cNvPr>
          <p:cNvSpPr/>
          <p:nvPr/>
        </p:nvSpPr>
        <p:spPr>
          <a:xfrm rot="5400000">
            <a:off x="3400688" y="2207999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17">
            <a:extLst>
              <a:ext uri="{FF2B5EF4-FFF2-40B4-BE49-F238E27FC236}">
                <a16:creationId xmlns:a16="http://schemas.microsoft.com/office/drawing/2014/main" id="{D0195560-9C0A-4983-BC17-4B8A5F3F2814}"/>
              </a:ext>
            </a:extLst>
          </p:cNvPr>
          <p:cNvSpPr/>
          <p:nvPr/>
        </p:nvSpPr>
        <p:spPr>
          <a:xfrm rot="20297169">
            <a:off x="4207128" y="2841842"/>
            <a:ext cx="83083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5">
            <a:extLst>
              <a:ext uri="{FF2B5EF4-FFF2-40B4-BE49-F238E27FC236}">
                <a16:creationId xmlns:a16="http://schemas.microsoft.com/office/drawing/2014/main" id="{22C5B97B-C513-4448-887A-0EA85FFBDEF8}"/>
              </a:ext>
            </a:extLst>
          </p:cNvPr>
          <p:cNvSpPr/>
          <p:nvPr/>
        </p:nvSpPr>
        <p:spPr>
          <a:xfrm rot="5400000">
            <a:off x="3399665" y="1427117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77641" y="74885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3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Static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Route</a:t>
            </a:r>
          </a:p>
          <a:p>
            <a:pPr algn="ctr"/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</a:p>
          <a:p>
            <a:pPr algn="ctr"/>
            <a:r>
              <a:rPr lang="en-US" altLang="zh-TW" dirty="0"/>
              <a:t>Route</a:t>
            </a:r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30886</TotalTime>
  <Words>817</Words>
  <Application>Microsoft Office PowerPoint</Application>
  <PresentationFormat>寬螢幕</PresentationFormat>
  <Paragraphs>484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1501</cp:revision>
  <dcterms:created xsi:type="dcterms:W3CDTF">2008-05-07T10:35:45Z</dcterms:created>
  <dcterms:modified xsi:type="dcterms:W3CDTF">2019-10-23T17:51:58Z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