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5"/>
  </p:notesMasterIdLst>
  <p:handoutMasterIdLst>
    <p:handoutMasterId r:id="rId36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39" r:id="rId29"/>
    <p:sldId id="341" r:id="rId30"/>
    <p:sldId id="342" r:id="rId31"/>
    <p:sldId id="343" r:id="rId32"/>
    <p:sldId id="345" r:id="rId33"/>
    <p:sldId id="344" r:id="rId3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  <a:srgbClr val="FF9933"/>
    <a:srgbClr val="808080"/>
    <a:srgbClr val="EEECE1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429" autoAdjust="0"/>
  </p:normalViewPr>
  <p:slideViewPr>
    <p:cSldViewPr>
      <p:cViewPr varScale="1">
        <p:scale>
          <a:sx n="102" d="100"/>
          <a:sy n="102" d="100"/>
        </p:scale>
        <p:origin x="120" y="2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TypeScript</a:t>
            </a:r>
            <a:endParaRPr lang="en-US" altLang="zh-TW" b="1" dirty="0"/>
          </a:p>
          <a:p>
            <a:pPr algn="ctr"/>
            <a:r>
              <a:rPr lang="en-US" altLang="zh-TW" b="1" dirty="0"/>
              <a:t>(Component)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HTML</a:t>
            </a:r>
          </a:p>
          <a:p>
            <a:pPr algn="ctr"/>
            <a:r>
              <a:rPr lang="en-US" altLang="zh-TW" b="1" dirty="0"/>
              <a:t>(Template)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Services</a:t>
            </a:r>
            <a:r>
              <a:rPr lang="zh-TW" altLang="en-US" b="1" dirty="0"/>
              <a:t>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/>
              <a:t>AppModule</a:t>
            </a:r>
            <a:endParaRPr lang="en-US" altLang="zh-TW" sz="1400" dirty="0"/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/>
              <a:t>Singleton</a:t>
            </a:r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818154" y="759824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4066555" y="1138650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6336057" y="759824"/>
            <a:ext cx="2304000" cy="144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</a:t>
            </a:r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698223" y="762002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4072895" y="30932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6588057" y="11415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818154" y="39770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6336057" y="390492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698223" y="397701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815595" y="250132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3BA53F1D-3BD6-4795-A376-F7B787653233}"/>
              </a:ext>
            </a:extLst>
          </p:cNvPr>
          <p:cNvSpPr/>
          <p:nvPr/>
        </p:nvSpPr>
        <p:spPr>
          <a:xfrm rot="18354441">
            <a:off x="5475616" y="2321925"/>
            <a:ext cx="1753216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1100096" y="1993405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498183">
            <a:off x="3115916" y="1767616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1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487205" y="494446"/>
            <a:ext cx="2304000" cy="3074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3735606" y="873272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3505200" y="3962401"/>
            <a:ext cx="4838406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                                   /app/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367274" y="496624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3741946" y="2827915"/>
            <a:ext cx="1800000" cy="640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3757200" y="4344170"/>
            <a:ext cx="1800000" cy="5993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487205" y="13232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dotnet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3505200" y="3593069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367274" y="132323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484646" y="2235945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769147" y="1728027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643304">
            <a:off x="2878260" y="1987213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762157-4F94-4E71-9DBC-C8C1D801F8E7}"/>
              </a:ext>
            </a:extLst>
          </p:cNvPr>
          <p:cNvSpPr/>
          <p:nvPr/>
        </p:nvSpPr>
        <p:spPr>
          <a:xfrm>
            <a:off x="6039606" y="501655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E6CDAE-4308-4601-BB49-A92E52E8A0AB}"/>
              </a:ext>
            </a:extLst>
          </p:cNvPr>
          <p:cNvSpPr/>
          <p:nvPr/>
        </p:nvSpPr>
        <p:spPr>
          <a:xfrm>
            <a:off x="6288007" y="880481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581098-9E51-405E-B3F1-8D47E47B8A50}"/>
              </a:ext>
            </a:extLst>
          </p:cNvPr>
          <p:cNvSpPr/>
          <p:nvPr/>
        </p:nvSpPr>
        <p:spPr>
          <a:xfrm>
            <a:off x="6294347" y="2835124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799944-773A-4B15-A078-0070CDDA18AB}"/>
              </a:ext>
            </a:extLst>
          </p:cNvPr>
          <p:cNvSpPr/>
          <p:nvPr/>
        </p:nvSpPr>
        <p:spPr>
          <a:xfrm>
            <a:off x="6039606" y="139532"/>
            <a:ext cx="185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</a:t>
            </a:r>
            <a:r>
              <a:rPr lang="en-US" altLang="zh-TW" b="1" dirty="0" err="1"/>
              <a:t>npm</a:t>
            </a:r>
            <a:endParaRPr lang="en-US" altLang="zh-TW" b="1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E770BE4-96ED-4B2C-A634-94421E26ED16}"/>
              </a:ext>
            </a:extLst>
          </p:cNvPr>
          <p:cNvSpPr/>
          <p:nvPr/>
        </p:nvSpPr>
        <p:spPr>
          <a:xfrm rot="5400000">
            <a:off x="7589132" y="2245470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069A68-E313-4D32-9A70-E444C940A5E0}"/>
              </a:ext>
            </a:extLst>
          </p:cNvPr>
          <p:cNvSpPr/>
          <p:nvPr/>
        </p:nvSpPr>
        <p:spPr>
          <a:xfrm>
            <a:off x="6154609" y="4374656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" name="箭號: 弧形下彎 1">
            <a:extLst>
              <a:ext uri="{FF2B5EF4-FFF2-40B4-BE49-F238E27FC236}">
                <a16:creationId xmlns:a16="http://schemas.microsoft.com/office/drawing/2014/main" id="{656F447F-81EF-4E69-B10C-FAF240D1D6BD}"/>
              </a:ext>
            </a:extLst>
          </p:cNvPr>
          <p:cNvSpPr/>
          <p:nvPr/>
        </p:nvSpPr>
        <p:spPr>
          <a:xfrm rot="20711448">
            <a:off x="2464795" y="746673"/>
            <a:ext cx="4114682" cy="1105692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5B15337-8F44-4248-A7C5-63CD41ADB799}"/>
              </a:ext>
            </a:extLst>
          </p:cNvPr>
          <p:cNvSpPr/>
          <p:nvPr/>
        </p:nvSpPr>
        <p:spPr>
          <a:xfrm rot="5400000">
            <a:off x="4751346" y="364509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09AFADA9-8158-4697-9104-42577917CD98}"/>
              </a:ext>
            </a:extLst>
          </p:cNvPr>
          <p:cNvSpPr/>
          <p:nvPr/>
        </p:nvSpPr>
        <p:spPr>
          <a:xfrm rot="5400000">
            <a:off x="7446447" y="3758746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23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956DB15-5149-4A54-BDC8-532263F95A5D}"/>
              </a:ext>
            </a:extLst>
          </p:cNvPr>
          <p:cNvSpPr/>
          <p:nvPr/>
        </p:nvSpPr>
        <p:spPr>
          <a:xfrm>
            <a:off x="4236830" y="2438400"/>
            <a:ext cx="39697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600" dirty="0"/>
              <a:t>Nginx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6D58BA3-531F-45A2-9591-80CC8BB2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62" y="3262381"/>
            <a:ext cx="720000" cy="720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16CEFD-A8BA-4FB9-9CC7-A0E3C6520ACE}"/>
              </a:ext>
            </a:extLst>
          </p:cNvPr>
          <p:cNvSpPr txBox="1"/>
          <p:nvPr/>
        </p:nvSpPr>
        <p:spPr>
          <a:xfrm>
            <a:off x="2706728" y="3758823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26" name="圓角矩形 40">
            <a:extLst>
              <a:ext uri="{FF2B5EF4-FFF2-40B4-BE49-F238E27FC236}">
                <a16:creationId xmlns:a16="http://schemas.microsoft.com/office/drawing/2014/main" id="{7801243B-628D-4C87-B00E-DFA32F839653}"/>
              </a:ext>
            </a:extLst>
          </p:cNvPr>
          <p:cNvSpPr/>
          <p:nvPr/>
        </p:nvSpPr>
        <p:spPr>
          <a:xfrm>
            <a:off x="4029781" y="243063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6BE05F-B79B-45B3-AEE9-74A7411F4D37}"/>
              </a:ext>
            </a:extLst>
          </p:cNvPr>
          <p:cNvSpPr/>
          <p:nvPr/>
        </p:nvSpPr>
        <p:spPr>
          <a:xfrm>
            <a:off x="4959120" y="24384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F72A36E-5330-4208-9EF9-121A0F541671}"/>
              </a:ext>
            </a:extLst>
          </p:cNvPr>
          <p:cNvSpPr txBox="1"/>
          <p:nvPr/>
        </p:nvSpPr>
        <p:spPr>
          <a:xfrm>
            <a:off x="5003430" y="24462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8D7EDB-DD9B-4777-BF49-A173221BED6E}"/>
              </a:ext>
            </a:extLst>
          </p:cNvPr>
          <p:cNvSpPr/>
          <p:nvPr/>
        </p:nvSpPr>
        <p:spPr>
          <a:xfrm>
            <a:off x="5154114" y="27984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77B7550-C8CD-4956-B078-DB8088BE6AF4}"/>
              </a:ext>
            </a:extLst>
          </p:cNvPr>
          <p:cNvSpPr/>
          <p:nvPr/>
        </p:nvSpPr>
        <p:spPr>
          <a:xfrm>
            <a:off x="5154114" y="39473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31" name="肘形接點 45">
            <a:extLst>
              <a:ext uri="{FF2B5EF4-FFF2-40B4-BE49-F238E27FC236}">
                <a16:creationId xmlns:a16="http://schemas.microsoft.com/office/drawing/2014/main" id="{8EE901C1-2B1D-463C-9E43-B70577DEEC37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633800" y="3158447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8BCFEC-9D15-4932-BA58-6E8DA088384D}"/>
              </a:ext>
            </a:extLst>
          </p:cNvPr>
          <p:cNvSpPr txBox="1"/>
          <p:nvPr/>
        </p:nvSpPr>
        <p:spPr>
          <a:xfrm>
            <a:off x="4583808" y="282503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F395E83-BEC8-4796-ACD6-3914F4042C1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144714" y="35184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2B6715-8270-449A-B33E-D41122765CB4}"/>
              </a:ext>
            </a:extLst>
          </p:cNvPr>
          <p:cNvSpPr txBox="1"/>
          <p:nvPr/>
        </p:nvSpPr>
        <p:spPr>
          <a:xfrm>
            <a:off x="6129190" y="35632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AB58FCB-5BDE-4E30-AAD7-871F2620678F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3539262" y="3622381"/>
            <a:ext cx="69756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8C9C7D-6994-447C-A129-8177241EE2C1}"/>
              </a:ext>
            </a:extLst>
          </p:cNvPr>
          <p:cNvSpPr txBox="1"/>
          <p:nvPr/>
        </p:nvSpPr>
        <p:spPr>
          <a:xfrm>
            <a:off x="2457716" y="2798873"/>
            <a:ext cx="180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http://demo.johnwu.cc</a:t>
            </a:r>
          </a:p>
          <a:p>
            <a:r>
              <a:rPr lang="en-US" altLang="zh-TW" sz="1200" dirty="0"/>
              <a:t>http://example.johnwu.cc</a:t>
            </a:r>
          </a:p>
          <a:p>
            <a:r>
              <a:rPr lang="en-US" altLang="zh-TW" sz="1200" dirty="0"/>
              <a:t>https://demo.johnwu.cc</a:t>
            </a:r>
          </a:p>
        </p:txBody>
      </p:sp>
    </p:spTree>
    <p:extLst>
      <p:ext uri="{BB962C8B-B14F-4D97-AF65-F5344CB8AC3E}">
        <p14:creationId xmlns:p14="http://schemas.microsoft.com/office/powerpoint/2010/main" val="3824870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8B9E6B5C-3F6A-4D3E-BCDE-4F4235C3931C}"/>
              </a:ext>
            </a:extLst>
          </p:cNvPr>
          <p:cNvGrpSpPr/>
          <p:nvPr/>
        </p:nvGrpSpPr>
        <p:grpSpPr>
          <a:xfrm>
            <a:off x="3764384" y="3387239"/>
            <a:ext cx="1800000" cy="1440013"/>
            <a:chOff x="6011310" y="4777991"/>
            <a:chExt cx="1800000" cy="144001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AD506DE-25A1-4843-9C00-53C841C7D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416" y="4777991"/>
              <a:ext cx="1080000" cy="1080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A94BFF-9C0F-475B-83B2-B42C315C1506}"/>
                </a:ext>
              </a:extLst>
            </p:cNvPr>
            <p:cNvSpPr/>
            <p:nvPr/>
          </p:nvSpPr>
          <p:spPr>
            <a:xfrm>
              <a:off x="6011310" y="5848672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Cleanroom</a:t>
              </a:r>
              <a:endParaRPr lang="zh-TW" altLang="en-US" b="1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39164C2-74DF-4F21-9E50-51F111156252}"/>
              </a:ext>
            </a:extLst>
          </p:cNvPr>
          <p:cNvSpPr/>
          <p:nvPr/>
        </p:nvSpPr>
        <p:spPr>
          <a:xfrm>
            <a:off x="6857997" y="514284"/>
            <a:ext cx="2249254" cy="443871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E94126-A55B-4905-B1C9-98474C234261}"/>
              </a:ext>
            </a:extLst>
          </p:cNvPr>
          <p:cNvSpPr txBox="1"/>
          <p:nvPr/>
        </p:nvSpPr>
        <p:spPr>
          <a:xfrm>
            <a:off x="221515" y="466518"/>
            <a:ext cx="22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Development </a:t>
            </a:r>
          </a:p>
          <a:p>
            <a:pPr algn="ctr"/>
            <a:r>
              <a:rPr lang="en-US" altLang="zh-TW" b="1" dirty="0"/>
              <a:t>Environment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3AEB57-88E0-46F2-857B-F345318DD602}"/>
              </a:ext>
            </a:extLst>
          </p:cNvPr>
          <p:cNvSpPr txBox="1"/>
          <p:nvPr/>
        </p:nvSpPr>
        <p:spPr>
          <a:xfrm>
            <a:off x="6857995" y="551978"/>
            <a:ext cx="22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Production </a:t>
            </a:r>
          </a:p>
          <a:p>
            <a:pPr algn="ctr"/>
            <a:r>
              <a:rPr lang="en-US" altLang="zh-TW" b="1" dirty="0"/>
              <a:t>Environment</a:t>
            </a:r>
            <a:endParaRPr lang="zh-TW" altLang="en-US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A4C3C4-A330-436A-ADB5-9DCAFD6470B0}"/>
              </a:ext>
            </a:extLst>
          </p:cNvPr>
          <p:cNvGrpSpPr/>
          <p:nvPr/>
        </p:nvGrpSpPr>
        <p:grpSpPr>
          <a:xfrm>
            <a:off x="7082622" y="2089160"/>
            <a:ext cx="1800000" cy="1482745"/>
            <a:chOff x="8986974" y="999532"/>
            <a:chExt cx="1800000" cy="148274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B87E593-FD20-4D9C-AC02-ADBE5396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974" y="999532"/>
              <a:ext cx="1080000" cy="10800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7A64B1-C5F7-4C0D-9175-8CF1774D0403}"/>
                </a:ext>
              </a:extLst>
            </p:cNvPr>
            <p:cNvSpPr/>
            <p:nvPr/>
          </p:nvSpPr>
          <p:spPr>
            <a:xfrm>
              <a:off x="8986974" y="2112945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Servers</a:t>
              </a:r>
              <a:endParaRPr lang="zh-TW" altLang="en-US" b="1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3D3D2D5-A0FE-4303-8FBE-97CBD997C26E}"/>
              </a:ext>
            </a:extLst>
          </p:cNvPr>
          <p:cNvSpPr/>
          <p:nvPr/>
        </p:nvSpPr>
        <p:spPr>
          <a:xfrm>
            <a:off x="221517" y="455520"/>
            <a:ext cx="2249254" cy="449748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8B78911-732C-4CF0-A44F-CF54A3BB8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2" y="2089160"/>
            <a:ext cx="1080000" cy="108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0168455-394A-444A-AB03-E390431D2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22" y="658309"/>
            <a:ext cx="1080000" cy="1080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B50BD26-39FB-4E86-806F-B0E42E9248CA}"/>
              </a:ext>
            </a:extLst>
          </p:cNvPr>
          <p:cNvSpPr/>
          <p:nvPr/>
        </p:nvSpPr>
        <p:spPr>
          <a:xfrm>
            <a:off x="446142" y="3202573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Developers</a:t>
            </a:r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8FD256-560D-40D7-B7DF-43694F563700}"/>
              </a:ext>
            </a:extLst>
          </p:cNvPr>
          <p:cNvSpPr/>
          <p:nvPr/>
        </p:nvSpPr>
        <p:spPr>
          <a:xfrm>
            <a:off x="4122314" y="1725604"/>
            <a:ext cx="1112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Internet</a:t>
            </a:r>
            <a:endParaRPr lang="zh-TW" altLang="en-US" b="1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0DA6F1A-301C-4C2B-8AE7-355ADB8613CC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886142" y="1198309"/>
            <a:ext cx="2252380" cy="14308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AC33666-A362-457B-AC89-531199F9E7D8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 flipV="1">
            <a:off x="5218522" y="1198309"/>
            <a:ext cx="2224100" cy="14308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731F357-A410-4721-BDD1-8783F4F9F79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00490" y="2819400"/>
            <a:ext cx="2242132" cy="11078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659F970-2E33-4C5F-B617-757DAFCBA6A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828800" y="2895601"/>
            <a:ext cx="2291690" cy="103163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1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3446E63B-0570-42EE-B77B-4E94206BF976}"/>
              </a:ext>
            </a:extLst>
          </p:cNvPr>
          <p:cNvSpPr/>
          <p:nvPr/>
        </p:nvSpPr>
        <p:spPr>
          <a:xfrm>
            <a:off x="72571" y="266700"/>
            <a:ext cx="12046857" cy="6324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465D3-E71A-49DD-AC57-471BE12565FB}"/>
              </a:ext>
            </a:extLst>
          </p:cNvPr>
          <p:cNvSpPr/>
          <p:nvPr/>
        </p:nvSpPr>
        <p:spPr>
          <a:xfrm>
            <a:off x="381000" y="450669"/>
            <a:ext cx="3362075" cy="59436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877993-341D-4A1C-8CC3-445B8527435F}"/>
              </a:ext>
            </a:extLst>
          </p:cNvPr>
          <p:cNvSpPr/>
          <p:nvPr/>
        </p:nvSpPr>
        <p:spPr>
          <a:xfrm>
            <a:off x="8156570" y="457200"/>
            <a:ext cx="3600000" cy="59436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CB93F9-E2A9-435D-B6E5-78B46913AFA0}"/>
              </a:ext>
            </a:extLst>
          </p:cNvPr>
          <p:cNvSpPr txBox="1"/>
          <p:nvPr/>
        </p:nvSpPr>
        <p:spPr>
          <a:xfrm>
            <a:off x="428896" y="450669"/>
            <a:ext cx="3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Development Environment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8FC3EC-FCCE-49B4-B3D2-3DC435A0AC38}"/>
              </a:ext>
            </a:extLst>
          </p:cNvPr>
          <p:cNvSpPr txBox="1"/>
          <p:nvPr/>
        </p:nvSpPr>
        <p:spPr>
          <a:xfrm>
            <a:off x="8156570" y="450669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Production Environment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BABDCD-2A48-4A20-B6D5-3320C27ABECA}"/>
              </a:ext>
            </a:extLst>
          </p:cNvPr>
          <p:cNvSpPr/>
          <p:nvPr/>
        </p:nvSpPr>
        <p:spPr>
          <a:xfrm>
            <a:off x="693600" y="4507391"/>
            <a:ext cx="2811600" cy="1600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33A01A70-BE7A-4397-B901-95DA1A0385C9}"/>
              </a:ext>
            </a:extLst>
          </p:cNvPr>
          <p:cNvGrpSpPr/>
          <p:nvPr/>
        </p:nvGrpSpPr>
        <p:grpSpPr>
          <a:xfrm>
            <a:off x="1418055" y="1011940"/>
            <a:ext cx="1362690" cy="1101000"/>
            <a:chOff x="5091294" y="575400"/>
            <a:chExt cx="1362690" cy="1101000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02E0B67-B7BA-4787-A008-C3B5F57E62DB}"/>
                </a:ext>
              </a:extLst>
            </p:cNvPr>
            <p:cNvSpPr/>
            <p:nvPr/>
          </p:nvSpPr>
          <p:spPr>
            <a:xfrm>
              <a:off x="5142639" y="596400"/>
              <a:ext cx="1260000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EB67F9F-0A06-454F-8D0A-3B5BE88E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639" y="575400"/>
              <a:ext cx="720000" cy="7200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4344AE3-0DA5-4448-8FA1-E9A81627FCED}"/>
                </a:ext>
              </a:extLst>
            </p:cNvPr>
            <p:cNvSpPr/>
            <p:nvPr/>
          </p:nvSpPr>
          <p:spPr>
            <a:xfrm>
              <a:off x="5091294" y="1143000"/>
              <a:ext cx="1362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Docker</a:t>
              </a:r>
            </a:p>
            <a:p>
              <a:pPr algn="ctr"/>
              <a:r>
                <a:rPr lang="en-US" altLang="zh-TW" sz="1400" b="1" dirty="0"/>
                <a:t>Private Registry</a:t>
              </a:r>
              <a:endParaRPr lang="zh-TW" altLang="en-US" sz="1400" b="1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FE0E9A4-9AB1-4260-8C0E-06CF244E4759}"/>
              </a:ext>
            </a:extLst>
          </p:cNvPr>
          <p:cNvGrpSpPr/>
          <p:nvPr/>
        </p:nvGrpSpPr>
        <p:grpSpPr>
          <a:xfrm>
            <a:off x="835424" y="4659791"/>
            <a:ext cx="2517376" cy="1266950"/>
            <a:chOff x="866328" y="4654029"/>
            <a:chExt cx="2517376" cy="126695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0520E6-E19C-4E46-B4D6-0E6033A472BE}"/>
                </a:ext>
              </a:extLst>
            </p:cNvPr>
            <p:cNvSpPr/>
            <p:nvPr/>
          </p:nvSpPr>
          <p:spPr>
            <a:xfrm>
              <a:off x="1583704" y="4654029"/>
              <a:ext cx="1800000" cy="36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Project DLL</a:t>
              </a:r>
              <a:endParaRPr lang="zh-TW" altLang="en-US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C055E3-1E82-4FD7-A21D-07A4BC820FF4}"/>
                </a:ext>
              </a:extLst>
            </p:cNvPr>
            <p:cNvSpPr/>
            <p:nvPr/>
          </p:nvSpPr>
          <p:spPr>
            <a:xfrm>
              <a:off x="1583704" y="5102838"/>
              <a:ext cx="1800000" cy="36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Third-party DLL</a:t>
              </a:r>
              <a:endParaRPr lang="zh-TW" altLang="en-US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C6F56E-50FD-408D-B2CD-D99DCB697091}"/>
                </a:ext>
              </a:extLst>
            </p:cNvPr>
            <p:cNvSpPr/>
            <p:nvPr/>
          </p:nvSpPr>
          <p:spPr>
            <a:xfrm>
              <a:off x="1583704" y="5551647"/>
              <a:ext cx="1800000" cy="36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Base Image</a:t>
              </a:r>
              <a:endParaRPr lang="zh-TW" altLang="en-US" b="1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6DD3989-5BD9-47A2-861A-BAD5D280402A}"/>
                </a:ext>
              </a:extLst>
            </p:cNvPr>
            <p:cNvSpPr txBox="1"/>
            <p:nvPr/>
          </p:nvSpPr>
          <p:spPr>
            <a:xfrm>
              <a:off x="869155" y="5551647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sha</a:t>
              </a:r>
              <a:r>
                <a:rPr lang="en-US" altLang="zh-TW" b="1" dirty="0"/>
                <a:t> 1</a:t>
              </a:r>
              <a:endParaRPr lang="zh-TW" altLang="en-US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A7DF3AA-EA20-4E7B-AB3B-83DB369ABEAB}"/>
                </a:ext>
              </a:extLst>
            </p:cNvPr>
            <p:cNvSpPr txBox="1"/>
            <p:nvPr/>
          </p:nvSpPr>
          <p:spPr>
            <a:xfrm>
              <a:off x="866328" y="509817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sha</a:t>
              </a:r>
              <a:r>
                <a:rPr lang="en-US" altLang="zh-TW" b="1" dirty="0"/>
                <a:t> 2</a:t>
              </a:r>
              <a:endParaRPr lang="zh-TW" altLang="en-US" b="1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59CE188-A491-40BC-BFC5-8E96C7D6D8EB}"/>
                </a:ext>
              </a:extLst>
            </p:cNvPr>
            <p:cNvSpPr txBox="1"/>
            <p:nvPr/>
          </p:nvSpPr>
          <p:spPr>
            <a:xfrm>
              <a:off x="870719" y="465402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sha</a:t>
              </a:r>
              <a:r>
                <a:rPr lang="en-US" altLang="zh-TW" b="1" dirty="0"/>
                <a:t> 3</a:t>
              </a:r>
              <a:endParaRPr lang="zh-TW" altLang="en-US" b="1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867F53D-65CA-4EA2-AD07-05D66F6D0AE7}"/>
              </a:ext>
            </a:extLst>
          </p:cNvPr>
          <p:cNvCxnSpPr>
            <a:cxnSpLocks/>
          </p:cNvCxnSpPr>
          <p:nvPr/>
        </p:nvCxnSpPr>
        <p:spPr>
          <a:xfrm flipV="1">
            <a:off x="2362200" y="2112940"/>
            <a:ext cx="0" cy="239445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347EDAD-C7F5-4BC1-A92F-8D8E7D7CAC54}"/>
              </a:ext>
            </a:extLst>
          </p:cNvPr>
          <p:cNvCxnSpPr>
            <a:cxnSpLocks/>
          </p:cNvCxnSpPr>
          <p:nvPr/>
        </p:nvCxnSpPr>
        <p:spPr>
          <a:xfrm flipV="1">
            <a:off x="2914121" y="1551472"/>
            <a:ext cx="2828916" cy="29663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C910FB1-F13A-49F8-8F2D-8CA2F1CD4B76}"/>
              </a:ext>
            </a:extLst>
          </p:cNvPr>
          <p:cNvCxnSpPr>
            <a:cxnSpLocks/>
          </p:cNvCxnSpPr>
          <p:nvPr/>
        </p:nvCxnSpPr>
        <p:spPr>
          <a:xfrm>
            <a:off x="2707007" y="2030181"/>
            <a:ext cx="2838788" cy="313906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0D4A655A-233F-4246-ABC0-F2602D2889C6}"/>
              </a:ext>
            </a:extLst>
          </p:cNvPr>
          <p:cNvGrpSpPr/>
          <p:nvPr/>
        </p:nvGrpSpPr>
        <p:grpSpPr>
          <a:xfrm>
            <a:off x="5073770" y="4957742"/>
            <a:ext cx="1800000" cy="1440013"/>
            <a:chOff x="6011310" y="4777991"/>
            <a:chExt cx="1800000" cy="1440013"/>
          </a:xfrm>
        </p:grpSpPr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B217EF17-9743-406A-840A-F22FE257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416" y="4777991"/>
              <a:ext cx="1080000" cy="1080000"/>
            </a:xfrm>
            <a:prstGeom prst="rect">
              <a:avLst/>
            </a:prstGeom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4670069-0347-4795-86BD-3914CA715CA2}"/>
                </a:ext>
              </a:extLst>
            </p:cNvPr>
            <p:cNvSpPr/>
            <p:nvPr/>
          </p:nvSpPr>
          <p:spPr>
            <a:xfrm>
              <a:off x="6011310" y="5848672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Cleanroom</a:t>
              </a:r>
              <a:endParaRPr lang="zh-TW" altLang="en-US" b="1" dirty="0"/>
            </a:p>
          </p:txBody>
        </p:sp>
      </p:grp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C1D7692A-F47D-44D7-BC0E-21E67E00FB4B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6509876" y="5477504"/>
            <a:ext cx="2747098" cy="2023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E4B962F-293A-485C-A427-7C20E7237C8C}"/>
              </a:ext>
            </a:extLst>
          </p:cNvPr>
          <p:cNvGrpSpPr/>
          <p:nvPr/>
        </p:nvGrpSpPr>
        <p:grpSpPr>
          <a:xfrm>
            <a:off x="5298016" y="451806"/>
            <a:ext cx="1362690" cy="1101000"/>
            <a:chOff x="5091294" y="575400"/>
            <a:chExt cx="1362690" cy="1101000"/>
          </a:xfrm>
        </p:grpSpPr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91114D46-3D89-4A38-ADA3-C2B3475F2F36}"/>
                </a:ext>
              </a:extLst>
            </p:cNvPr>
            <p:cNvSpPr/>
            <p:nvPr/>
          </p:nvSpPr>
          <p:spPr>
            <a:xfrm>
              <a:off x="5142639" y="596400"/>
              <a:ext cx="1260000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B9E4F62F-844B-4270-B27E-575563692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639" y="575400"/>
              <a:ext cx="720000" cy="720000"/>
            </a:xfrm>
            <a:prstGeom prst="rect">
              <a:avLst/>
            </a:prstGeom>
          </p:spPr>
        </p:pic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9399430-516E-4A1F-B44F-03A0E8286C05}"/>
                </a:ext>
              </a:extLst>
            </p:cNvPr>
            <p:cNvSpPr/>
            <p:nvPr/>
          </p:nvSpPr>
          <p:spPr>
            <a:xfrm>
              <a:off x="5091294" y="1143000"/>
              <a:ext cx="1362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Docker</a:t>
              </a:r>
            </a:p>
            <a:p>
              <a:pPr algn="ctr"/>
              <a:r>
                <a:rPr lang="en-US" altLang="zh-TW" sz="1400" b="1" dirty="0"/>
                <a:t>Publish Registry</a:t>
              </a:r>
              <a:endParaRPr lang="zh-TW" altLang="en-US" sz="1400" b="1" dirty="0"/>
            </a:p>
          </p:txBody>
        </p:sp>
      </p:grp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D283FC6B-C099-48F1-8C90-3DDC86C9B564}"/>
              </a:ext>
            </a:extLst>
          </p:cNvPr>
          <p:cNvCxnSpPr>
            <a:cxnSpLocks/>
          </p:cNvCxnSpPr>
          <p:nvPr/>
        </p:nvCxnSpPr>
        <p:spPr>
          <a:xfrm>
            <a:off x="6282519" y="1573306"/>
            <a:ext cx="2102416" cy="12231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AA4F6D45-9D7C-4682-AA77-E6A910CDF095}"/>
              </a:ext>
            </a:extLst>
          </p:cNvPr>
          <p:cNvGrpSpPr/>
          <p:nvPr/>
        </p:nvGrpSpPr>
        <p:grpSpPr>
          <a:xfrm>
            <a:off x="9205629" y="4756991"/>
            <a:ext cx="1362690" cy="1101000"/>
            <a:chOff x="5091294" y="575400"/>
            <a:chExt cx="1362690" cy="1101000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4501142F-5A43-4ABF-91A5-659645F2A68C}"/>
                </a:ext>
              </a:extLst>
            </p:cNvPr>
            <p:cNvSpPr/>
            <p:nvPr/>
          </p:nvSpPr>
          <p:spPr>
            <a:xfrm>
              <a:off x="5142639" y="596400"/>
              <a:ext cx="1260000" cy="108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pic>
          <p:nvPicPr>
            <p:cNvPr id="103" name="圖片 102">
              <a:extLst>
                <a:ext uri="{FF2B5EF4-FFF2-40B4-BE49-F238E27FC236}">
                  <a16:creationId xmlns:a16="http://schemas.microsoft.com/office/drawing/2014/main" id="{37E754D4-3491-4EDB-A2F0-C344710F6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639" y="575400"/>
              <a:ext cx="720000" cy="720000"/>
            </a:xfrm>
            <a:prstGeom prst="rect">
              <a:avLst/>
            </a:prstGeom>
          </p:spPr>
        </p:pic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507CAFA-4F5D-4668-AF79-71C4298FAFC0}"/>
                </a:ext>
              </a:extLst>
            </p:cNvPr>
            <p:cNvSpPr/>
            <p:nvPr/>
          </p:nvSpPr>
          <p:spPr>
            <a:xfrm>
              <a:off x="5091294" y="1143000"/>
              <a:ext cx="13626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Docker</a:t>
              </a:r>
            </a:p>
            <a:p>
              <a:pPr algn="ctr"/>
              <a:r>
                <a:rPr lang="en-US" altLang="zh-TW" sz="1400" b="1" dirty="0"/>
                <a:t>Private Registry</a:t>
              </a:r>
              <a:endParaRPr lang="zh-TW" altLang="en-US" sz="1400" b="1" dirty="0"/>
            </a:p>
          </p:txBody>
        </p:sp>
      </p:grpSp>
      <p:pic>
        <p:nvPicPr>
          <p:cNvPr id="110" name="圖片 109" descr="一張含有 監視器, 物件 的圖片&#10;&#10;自動產生的描述">
            <a:extLst>
              <a:ext uri="{FF2B5EF4-FFF2-40B4-BE49-F238E27FC236}">
                <a16:creationId xmlns:a16="http://schemas.microsoft.com/office/drawing/2014/main" id="{87B6ED85-B110-4629-A6DF-BE39995AE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42" y="2625586"/>
            <a:ext cx="720000" cy="720000"/>
          </a:xfrm>
          <a:prstGeom prst="rect">
            <a:avLst/>
          </a:prstGeom>
        </p:spPr>
      </p:pic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2ED786CE-7BFB-4CF9-B824-546168FDB1EB}"/>
              </a:ext>
            </a:extLst>
          </p:cNvPr>
          <p:cNvGrpSpPr/>
          <p:nvPr/>
        </p:nvGrpSpPr>
        <p:grpSpPr>
          <a:xfrm>
            <a:off x="8986974" y="999532"/>
            <a:ext cx="1800000" cy="1482745"/>
            <a:chOff x="8986974" y="999532"/>
            <a:chExt cx="1800000" cy="1482745"/>
          </a:xfrm>
        </p:grpSpPr>
        <p:pic>
          <p:nvPicPr>
            <p:cNvPr id="114" name="圖片 113">
              <a:extLst>
                <a:ext uri="{FF2B5EF4-FFF2-40B4-BE49-F238E27FC236}">
                  <a16:creationId xmlns:a16="http://schemas.microsoft.com/office/drawing/2014/main" id="{CD05D398-7759-4E07-9862-E7BC6D12F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974" y="999532"/>
              <a:ext cx="1080000" cy="1080000"/>
            </a:xfrm>
            <a:prstGeom prst="rect">
              <a:avLst/>
            </a:prstGeom>
          </p:spPr>
        </p:pic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A88BD18-CBC1-4C14-AA96-FEFF2D3774F8}"/>
                </a:ext>
              </a:extLst>
            </p:cNvPr>
            <p:cNvSpPr/>
            <p:nvPr/>
          </p:nvSpPr>
          <p:spPr>
            <a:xfrm>
              <a:off x="8986974" y="2112945"/>
              <a:ext cx="18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/>
                <a:t>Servers</a:t>
              </a:r>
              <a:endParaRPr lang="zh-TW" altLang="en-US" b="1" dirty="0"/>
            </a:p>
          </p:txBody>
        </p:sp>
      </p:grp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2DB256A7-4320-423A-A1C9-B15ACB991CF5}"/>
              </a:ext>
            </a:extLst>
          </p:cNvPr>
          <p:cNvGrpSpPr/>
          <p:nvPr/>
        </p:nvGrpSpPr>
        <p:grpSpPr>
          <a:xfrm>
            <a:off x="381000" y="2465203"/>
            <a:ext cx="1917626" cy="1311034"/>
            <a:chOff x="609600" y="2446025"/>
            <a:chExt cx="1917626" cy="1311034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B9916634-A84C-49C7-B8F5-29A6C1FCCF63}"/>
                </a:ext>
              </a:extLst>
            </p:cNvPr>
            <p:cNvGrpSpPr/>
            <p:nvPr/>
          </p:nvGrpSpPr>
          <p:grpSpPr>
            <a:xfrm>
              <a:off x="609600" y="2803438"/>
              <a:ext cx="1917626" cy="953621"/>
              <a:chOff x="1064896" y="2957588"/>
              <a:chExt cx="1917626" cy="953621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73E0054-A3D3-49F0-83F3-6FD02E48D17B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12098F5-0A30-4F34-B38D-D06F119ADF91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D4BDF3-23AC-4344-871A-A8C0BBEB9EAC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739B96D-C060-4065-9626-098543EC10CF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7D4CB755-03AE-44E3-B9A6-6D1BAFB12D7F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BAE9D9D-C0AF-49AC-AB53-B033B36038C1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8A942767-6630-4B11-A1D6-C67CB6BAED53}"/>
                </a:ext>
              </a:extLst>
            </p:cNvPr>
            <p:cNvSpPr txBox="1"/>
            <p:nvPr/>
          </p:nvSpPr>
          <p:spPr>
            <a:xfrm>
              <a:off x="1142815" y="24460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1. Push</a:t>
              </a:r>
              <a:endParaRPr lang="zh-TW" altLang="en-US" b="1" dirty="0"/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D9F38489-107B-46CE-9BA1-C2D08BD909CD}"/>
              </a:ext>
            </a:extLst>
          </p:cNvPr>
          <p:cNvGrpSpPr/>
          <p:nvPr/>
        </p:nvGrpSpPr>
        <p:grpSpPr>
          <a:xfrm>
            <a:off x="3234056" y="1186333"/>
            <a:ext cx="1916909" cy="986186"/>
            <a:chOff x="4619292" y="1770822"/>
            <a:chExt cx="1916909" cy="986186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4C7C1324-57DB-45D4-9970-B7B2F9995082}"/>
                </a:ext>
              </a:extLst>
            </p:cNvPr>
            <p:cNvGrpSpPr/>
            <p:nvPr/>
          </p:nvGrpSpPr>
          <p:grpSpPr>
            <a:xfrm>
              <a:off x="4619292" y="2132069"/>
              <a:ext cx="1916909" cy="624939"/>
              <a:chOff x="1065613" y="3286270"/>
              <a:chExt cx="1916909" cy="624939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0960FE6-5C7A-4ED1-A61E-C1BF18C550FE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98AF79A-5985-42CC-B288-59D5A295A624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8B5CC02-792C-4DB8-8147-9CCA96AB73D2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CECD161-C434-4F4B-9C98-A42ACB52F919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</p:grp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BF151340-C968-41A4-947E-9ED00F6E08AF}"/>
                </a:ext>
              </a:extLst>
            </p:cNvPr>
            <p:cNvSpPr txBox="1"/>
            <p:nvPr/>
          </p:nvSpPr>
          <p:spPr>
            <a:xfrm>
              <a:off x="5142059" y="17708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2. Push</a:t>
              </a:r>
              <a:endParaRPr lang="zh-TW" altLang="en-US" b="1" dirty="0"/>
            </a:p>
          </p:txBody>
        </p:sp>
      </p:grp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840B7BF5-8AC5-4F21-99B6-2CFE21291032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731742" y="3345586"/>
            <a:ext cx="601974" cy="149887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2" name="群組 171">
            <a:extLst>
              <a:ext uri="{FF2B5EF4-FFF2-40B4-BE49-F238E27FC236}">
                <a16:creationId xmlns:a16="http://schemas.microsoft.com/office/drawing/2014/main" id="{D145DF98-35BD-4C12-960A-B3033BF64E9B}"/>
              </a:ext>
            </a:extLst>
          </p:cNvPr>
          <p:cNvGrpSpPr/>
          <p:nvPr/>
        </p:nvGrpSpPr>
        <p:grpSpPr>
          <a:xfrm>
            <a:off x="6937144" y="3152591"/>
            <a:ext cx="1916909" cy="999345"/>
            <a:chOff x="7195660" y="3659186"/>
            <a:chExt cx="1916909" cy="999345"/>
          </a:xfrm>
        </p:grpSpPr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090A2CA6-2996-4474-BFE7-F9518FF359E5}"/>
                </a:ext>
              </a:extLst>
            </p:cNvPr>
            <p:cNvGrpSpPr/>
            <p:nvPr/>
          </p:nvGrpSpPr>
          <p:grpSpPr>
            <a:xfrm>
              <a:off x="7195660" y="4033592"/>
              <a:ext cx="1916909" cy="624939"/>
              <a:chOff x="1065613" y="3286270"/>
              <a:chExt cx="1916909" cy="624939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9FDEC91-EC7A-4A84-B22C-E2836699576A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860ED37-3F6C-4BC4-AA5E-547723EE5E4E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A83CD5E9-8522-4207-AFAD-A5419A4DF167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1AAF30BC-CCF8-41AE-84E9-1FAB2A723080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</p:grp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7F4321A0-F403-4F29-9CFE-B0B3449A16FD}"/>
                </a:ext>
              </a:extLst>
            </p:cNvPr>
            <p:cNvSpPr txBox="1"/>
            <p:nvPr/>
          </p:nvSpPr>
          <p:spPr>
            <a:xfrm>
              <a:off x="7742387" y="36591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4. Push</a:t>
              </a:r>
              <a:endParaRPr lang="zh-TW" altLang="en-US" b="1" dirty="0"/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883A3F2-EF6C-49F7-8C56-61EFBBFCC362}"/>
              </a:ext>
            </a:extLst>
          </p:cNvPr>
          <p:cNvGrpSpPr/>
          <p:nvPr/>
        </p:nvGrpSpPr>
        <p:grpSpPr>
          <a:xfrm>
            <a:off x="6814407" y="5532910"/>
            <a:ext cx="1906688" cy="674109"/>
            <a:chOff x="6814407" y="5532910"/>
            <a:chExt cx="1906688" cy="674109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999568A0-D462-4812-ACA6-909065B861AB}"/>
                </a:ext>
              </a:extLst>
            </p:cNvPr>
            <p:cNvGrpSpPr/>
            <p:nvPr/>
          </p:nvGrpSpPr>
          <p:grpSpPr>
            <a:xfrm>
              <a:off x="6814407" y="5899242"/>
              <a:ext cx="1906688" cy="307777"/>
              <a:chOff x="1064896" y="2957588"/>
              <a:chExt cx="1906688" cy="307777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2190BD6-4AC5-4BAE-831D-FF6565D3A338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7CD75C97-0B03-45C3-AC58-313C814063BE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5AFB9BEC-3019-4C58-BA66-2C78C6306FA5}"/>
                </a:ext>
              </a:extLst>
            </p:cNvPr>
            <p:cNvSpPr txBox="1"/>
            <p:nvPr/>
          </p:nvSpPr>
          <p:spPr>
            <a:xfrm>
              <a:off x="7361055" y="55329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6. Push</a:t>
              </a:r>
              <a:endParaRPr lang="zh-TW" altLang="en-US" b="1" dirty="0"/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6D7EE536-0E3F-4726-9CE4-F8891038249F}"/>
              </a:ext>
            </a:extLst>
          </p:cNvPr>
          <p:cNvGrpSpPr/>
          <p:nvPr/>
        </p:nvGrpSpPr>
        <p:grpSpPr>
          <a:xfrm>
            <a:off x="9696574" y="2864096"/>
            <a:ext cx="1917626" cy="1319953"/>
            <a:chOff x="9880326" y="2864096"/>
            <a:chExt cx="1917626" cy="1319953"/>
          </a:xfrm>
        </p:grpSpPr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FCCAB9EE-4EF3-4254-9640-8641253DD5B6}"/>
                </a:ext>
              </a:extLst>
            </p:cNvPr>
            <p:cNvGrpSpPr/>
            <p:nvPr/>
          </p:nvGrpSpPr>
          <p:grpSpPr>
            <a:xfrm>
              <a:off x="9880326" y="3230428"/>
              <a:ext cx="1917626" cy="953621"/>
              <a:chOff x="1064896" y="2957588"/>
              <a:chExt cx="1917626" cy="95362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F48AA64-3A33-47AD-B375-317BDBE910FE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C5C5E93-3D11-4E85-A299-FBE82971D34F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FE5889A1-DD9C-489A-8E05-BB37DBF7DDF7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84122F86-2960-4155-8DDC-F91E70FDF010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AC69327-0809-41C5-B01A-1229059CFC59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2E39C6F9-FDA7-485F-9E00-FAAA8D926C58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573949D8-5060-447F-AFF9-7E10460B82ED}"/>
                </a:ext>
              </a:extLst>
            </p:cNvPr>
            <p:cNvSpPr txBox="1"/>
            <p:nvPr/>
          </p:nvSpPr>
          <p:spPr>
            <a:xfrm>
              <a:off x="10426974" y="286409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7. Pull</a:t>
              </a:r>
              <a:endParaRPr lang="zh-TW" altLang="en-US" b="1" dirty="0"/>
            </a:p>
          </p:txBody>
        </p:sp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6C2BD117-99FB-4724-B2AD-462D56FB7BBF}"/>
              </a:ext>
            </a:extLst>
          </p:cNvPr>
          <p:cNvGrpSpPr/>
          <p:nvPr/>
        </p:nvGrpSpPr>
        <p:grpSpPr>
          <a:xfrm>
            <a:off x="3884666" y="3505242"/>
            <a:ext cx="1917626" cy="1319953"/>
            <a:chOff x="3964257" y="4132805"/>
            <a:chExt cx="1917626" cy="1319953"/>
          </a:xfrm>
        </p:grpSpPr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AF6065A2-1CBC-42C4-986B-30AEA48AE112}"/>
                </a:ext>
              </a:extLst>
            </p:cNvPr>
            <p:cNvSpPr txBox="1"/>
            <p:nvPr/>
          </p:nvSpPr>
          <p:spPr>
            <a:xfrm>
              <a:off x="4510905" y="413280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5. Pull</a:t>
              </a:r>
              <a:endParaRPr lang="zh-TW" altLang="en-US" b="1" dirty="0"/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56A2CCE-E768-4078-A040-ED2E3971D5D7}"/>
                </a:ext>
              </a:extLst>
            </p:cNvPr>
            <p:cNvGrpSpPr/>
            <p:nvPr/>
          </p:nvGrpSpPr>
          <p:grpSpPr>
            <a:xfrm>
              <a:off x="3964257" y="4499137"/>
              <a:ext cx="1917626" cy="953621"/>
              <a:chOff x="1064896" y="2957588"/>
              <a:chExt cx="1917626" cy="95362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2C9A821-C8C1-414A-B755-C42C9CDB42DF}"/>
                  </a:ext>
                </a:extLst>
              </p:cNvPr>
              <p:cNvSpPr/>
              <p:nvPr/>
            </p:nvSpPr>
            <p:spPr>
              <a:xfrm>
                <a:off x="1603584" y="2973660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Project DLL</a:t>
                </a:r>
                <a:endParaRPr lang="zh-TW" altLang="en-US" sz="1400" b="1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4437E00-F10B-4ACE-80E7-AC8FF5DA827B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D8A07F4-4898-4685-B356-781EC469B03A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C4F4556-E363-46F6-8AFE-BCD84B7507B1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550E9C53-26DE-4D99-A92F-6C8F13A76D65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5F07C1B-6312-416C-92E9-7CBE50790A34}"/>
                  </a:ext>
                </a:extLst>
              </p:cNvPr>
              <p:cNvSpPr txBox="1"/>
              <p:nvPr/>
            </p:nvSpPr>
            <p:spPr>
              <a:xfrm>
                <a:off x="1064896" y="2957588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3</a:t>
                </a:r>
                <a:endParaRPr lang="zh-TW" altLang="en-US" sz="1400" b="1" dirty="0"/>
              </a:p>
            </p:txBody>
          </p:sp>
        </p:grpSp>
      </p:grp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E0EF9A30-E0E9-4977-A087-324344659F09}"/>
              </a:ext>
            </a:extLst>
          </p:cNvPr>
          <p:cNvCxnSpPr>
            <a:cxnSpLocks/>
          </p:cNvCxnSpPr>
          <p:nvPr/>
        </p:nvCxnSpPr>
        <p:spPr>
          <a:xfrm flipV="1">
            <a:off x="9677400" y="2482277"/>
            <a:ext cx="0" cy="22747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0E164BC1-FF94-4FF5-8E28-9683E6A4F494}"/>
              </a:ext>
            </a:extLst>
          </p:cNvPr>
          <p:cNvGrpSpPr/>
          <p:nvPr/>
        </p:nvGrpSpPr>
        <p:grpSpPr>
          <a:xfrm>
            <a:off x="5550793" y="2030181"/>
            <a:ext cx="1916909" cy="992895"/>
            <a:chOff x="6819517" y="875499"/>
            <a:chExt cx="1916909" cy="992895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E62524CB-2873-4CE9-A3A2-D599425F090E}"/>
                </a:ext>
              </a:extLst>
            </p:cNvPr>
            <p:cNvGrpSpPr/>
            <p:nvPr/>
          </p:nvGrpSpPr>
          <p:grpSpPr>
            <a:xfrm>
              <a:off x="6819517" y="1243455"/>
              <a:ext cx="1916909" cy="624939"/>
              <a:chOff x="1065613" y="3286270"/>
              <a:chExt cx="1916909" cy="624939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B8F8BED-0D51-4DBF-BA6F-BFCF16DE0AD5}"/>
                  </a:ext>
                </a:extLst>
              </p:cNvPr>
              <p:cNvSpPr/>
              <p:nvPr/>
            </p:nvSpPr>
            <p:spPr>
              <a:xfrm>
                <a:off x="1612340" y="32888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Third-party DLL</a:t>
                </a:r>
                <a:endParaRPr lang="zh-TW" altLang="en-US" sz="1400" b="1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9B02E5-9E58-45C7-90D6-3E96DCCB2275}"/>
                  </a:ext>
                </a:extLst>
              </p:cNvPr>
              <p:cNvSpPr/>
              <p:nvPr/>
            </p:nvSpPr>
            <p:spPr>
              <a:xfrm>
                <a:off x="1614522" y="3608135"/>
                <a:ext cx="1368000" cy="252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/>
                  <a:t>Base Image</a:t>
                </a:r>
                <a:endParaRPr lang="zh-TW" altLang="en-US" sz="1400" b="1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321086D-0B4B-4C5D-9741-AF0FEE4EAA3A}"/>
                  </a:ext>
                </a:extLst>
              </p:cNvPr>
              <p:cNvSpPr txBox="1"/>
              <p:nvPr/>
            </p:nvSpPr>
            <p:spPr>
              <a:xfrm>
                <a:off x="1065613" y="3603432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1</a:t>
                </a:r>
                <a:endParaRPr lang="zh-TW" altLang="en-US" sz="1400" b="1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21E4D42-9B4F-473F-81B6-B2591C9B54C1}"/>
                  </a:ext>
                </a:extLst>
              </p:cNvPr>
              <p:cNvSpPr txBox="1"/>
              <p:nvPr/>
            </p:nvSpPr>
            <p:spPr>
              <a:xfrm>
                <a:off x="1065613" y="3286270"/>
                <a:ext cx="572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err="1"/>
                  <a:t>sha</a:t>
                </a:r>
                <a:r>
                  <a:rPr lang="en-US" altLang="zh-TW" sz="1400" b="1" dirty="0"/>
                  <a:t> 2</a:t>
                </a:r>
                <a:endParaRPr lang="zh-TW" altLang="en-US" sz="1400" b="1" dirty="0"/>
              </a:p>
            </p:txBody>
          </p:sp>
        </p:grp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83C91CEC-DC99-4A0E-BF16-2EC093166843}"/>
                </a:ext>
              </a:extLst>
            </p:cNvPr>
            <p:cNvSpPr txBox="1"/>
            <p:nvPr/>
          </p:nvSpPr>
          <p:spPr>
            <a:xfrm>
              <a:off x="7036981" y="875499"/>
              <a:ext cx="1583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3. Pull &amp; Retag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74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28268</TotalTime>
  <Words>885</Words>
  <Application>Microsoft Office PowerPoint</Application>
  <PresentationFormat>寬螢幕</PresentationFormat>
  <Paragraphs>513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1456</cp:revision>
  <dcterms:created xsi:type="dcterms:W3CDTF">2008-05-07T10:35:45Z</dcterms:created>
  <dcterms:modified xsi:type="dcterms:W3CDTF">2019-08-01T17:10:13Z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