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100" d="100"/>
          <a:sy n="100" d="100"/>
        </p:scale>
        <p:origin x="8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8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6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0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8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9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90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2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0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4292-13E0-465B-A5CA-1D01D8B427DF}" type="datetimeFigureOut">
              <a:rPr lang="zh-TW" altLang="en-US" smtClean="0"/>
              <a:t>2015/12/14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6C9-AB88-4C79-91D4-389E4B730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3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4" y="485597"/>
            <a:ext cx="10307077" cy="5578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4" y="2914062"/>
            <a:ext cx="34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14912" y="3098728"/>
            <a:ext cx="579428" cy="353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4765" y="6168581"/>
            <a:ext cx="34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886200" y="5735121"/>
            <a:ext cx="348565" cy="61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46983" y="6168581"/>
            <a:ext cx="34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10517017" y="5735121"/>
            <a:ext cx="150983" cy="43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14826" y="380687"/>
            <a:ext cx="693908" cy="91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8734" y="116265"/>
            <a:ext cx="340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2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Wu(Wei-Han Wu)</dc:creator>
  <cp:lastModifiedBy>John Wu(Wei-Han Wu)</cp:lastModifiedBy>
  <cp:revision>2</cp:revision>
  <dcterms:created xsi:type="dcterms:W3CDTF">2015-12-14T10:15:27Z</dcterms:created>
  <dcterms:modified xsi:type="dcterms:W3CDTF">2015-12-14T10:22:15Z</dcterms:modified>
</cp:coreProperties>
</file>