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557D-75E6-43B0-82EA-5C110A94E2F8}" type="datetimeFigureOut">
              <a:rPr lang="zh-TW" altLang="en-US" smtClean="0"/>
              <a:pPr/>
              <a:t>2015/4/9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FD9E-E305-46E6-8AC3-9D3B2739E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557D-75E6-43B0-82EA-5C110A94E2F8}" type="datetimeFigureOut">
              <a:rPr lang="zh-TW" altLang="en-US" smtClean="0"/>
              <a:pPr/>
              <a:t>2015/4/9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FD9E-E305-46E6-8AC3-9D3B2739E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557D-75E6-43B0-82EA-5C110A94E2F8}" type="datetimeFigureOut">
              <a:rPr lang="zh-TW" altLang="en-US" smtClean="0"/>
              <a:pPr/>
              <a:t>2015/4/9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FD9E-E305-46E6-8AC3-9D3B2739E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557D-75E6-43B0-82EA-5C110A94E2F8}" type="datetimeFigureOut">
              <a:rPr lang="zh-TW" altLang="en-US" smtClean="0"/>
              <a:pPr/>
              <a:t>2015/4/9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FD9E-E305-46E6-8AC3-9D3B2739E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557D-75E6-43B0-82EA-5C110A94E2F8}" type="datetimeFigureOut">
              <a:rPr lang="zh-TW" altLang="en-US" smtClean="0"/>
              <a:pPr/>
              <a:t>2015/4/9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FD9E-E305-46E6-8AC3-9D3B2739E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557D-75E6-43B0-82EA-5C110A94E2F8}" type="datetimeFigureOut">
              <a:rPr lang="zh-TW" altLang="en-US" smtClean="0"/>
              <a:pPr/>
              <a:t>2015/4/9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FD9E-E305-46E6-8AC3-9D3B2739E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557D-75E6-43B0-82EA-5C110A94E2F8}" type="datetimeFigureOut">
              <a:rPr lang="zh-TW" altLang="en-US" smtClean="0"/>
              <a:pPr/>
              <a:t>2015/4/9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FD9E-E305-46E6-8AC3-9D3B2739E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557D-75E6-43B0-82EA-5C110A94E2F8}" type="datetimeFigureOut">
              <a:rPr lang="zh-TW" altLang="en-US" smtClean="0"/>
              <a:pPr/>
              <a:t>2015/4/9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FD9E-E305-46E6-8AC3-9D3B2739E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557D-75E6-43B0-82EA-5C110A94E2F8}" type="datetimeFigureOut">
              <a:rPr lang="zh-TW" altLang="en-US" smtClean="0"/>
              <a:pPr/>
              <a:t>2015/4/9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FD9E-E305-46E6-8AC3-9D3B2739E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557D-75E6-43B0-82EA-5C110A94E2F8}" type="datetimeFigureOut">
              <a:rPr lang="zh-TW" altLang="en-US" smtClean="0"/>
              <a:pPr/>
              <a:t>2015/4/9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FD9E-E305-46E6-8AC3-9D3B2739E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557D-75E6-43B0-82EA-5C110A94E2F8}" type="datetimeFigureOut">
              <a:rPr lang="zh-TW" altLang="en-US" smtClean="0"/>
              <a:pPr/>
              <a:t>2015/4/9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FD9E-E305-46E6-8AC3-9D3B2739E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0557D-75E6-43B0-82EA-5C110A94E2F8}" type="datetimeFigureOut">
              <a:rPr lang="zh-TW" altLang="en-US" smtClean="0"/>
              <a:pPr/>
              <a:t>2015/4/9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CFD9E-E305-46E6-8AC3-9D3B2739E5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1680" y="2708920"/>
            <a:ext cx="2880320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656037"/>
            <a:ext cx="2736304" cy="85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292080" y="548680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304340"/>
            <a:ext cx="2160240" cy="67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340768"/>
            <a:ext cx="2016224" cy="55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1680" y="2708920"/>
            <a:ext cx="2880320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871" y="3068960"/>
            <a:ext cx="22574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292080" y="548680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5149" y="739356"/>
            <a:ext cx="1872208" cy="181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1680" y="2708920"/>
            <a:ext cx="2880320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871" y="3068960"/>
            <a:ext cx="22574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292080" y="548680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629995"/>
            <a:ext cx="1224136" cy="200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1680" y="2708920"/>
            <a:ext cx="2880320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871" y="3068960"/>
            <a:ext cx="22574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292080" y="548680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1247" y="584892"/>
            <a:ext cx="1935163" cy="211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1680" y="2708920"/>
            <a:ext cx="2880320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871" y="3068960"/>
            <a:ext cx="22574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292080" y="548680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l="21622" t="10550" r="18318" b="17517"/>
          <a:stretch>
            <a:fillRect/>
          </a:stretch>
        </p:blipFill>
        <p:spPr bwMode="auto">
          <a:xfrm>
            <a:off x="5292080" y="548680"/>
            <a:ext cx="216024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1680" y="2708920"/>
            <a:ext cx="2880320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871" y="3068960"/>
            <a:ext cx="22574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292080" y="548680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l="21622" t="10550" r="18318" b="17517"/>
          <a:stretch>
            <a:fillRect/>
          </a:stretch>
        </p:blipFill>
        <p:spPr bwMode="auto">
          <a:xfrm>
            <a:off x="5292080" y="548680"/>
            <a:ext cx="216024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 r="6380" b="4597"/>
          <a:stretch>
            <a:fillRect/>
          </a:stretch>
        </p:blipFill>
        <p:spPr bwMode="auto">
          <a:xfrm>
            <a:off x="5148064" y="3068960"/>
            <a:ext cx="216024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1680" y="2708920"/>
            <a:ext cx="2880320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871" y="3068960"/>
            <a:ext cx="22574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292080" y="548680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7066" t="18986" r="20995" b="18521"/>
          <a:stretch>
            <a:fillRect/>
          </a:stretch>
        </p:blipFill>
        <p:spPr bwMode="auto">
          <a:xfrm>
            <a:off x="5292080" y="548680"/>
            <a:ext cx="216024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0</Words>
  <Application>Microsoft Office PowerPoint</Application>
  <PresentationFormat>如螢幕大小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National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wwu</dc:creator>
  <cp:lastModifiedBy>wwu</cp:lastModifiedBy>
  <cp:revision>2</cp:revision>
  <dcterms:created xsi:type="dcterms:W3CDTF">2015-03-31T01:52:48Z</dcterms:created>
  <dcterms:modified xsi:type="dcterms:W3CDTF">2015-04-09T01:06:03Z</dcterms:modified>
</cp:coreProperties>
</file>