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7" r:id="rId5"/>
    <p:sldId id="268" r:id="rId6"/>
    <p:sldId id="265" r:id="rId7"/>
    <p:sldId id="264" r:id="rId8"/>
    <p:sldId id="263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808"/>
    <a:srgbClr val="E2BB5B"/>
    <a:srgbClr val="15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D7F3-B88A-4D08-AAAB-41A6358F9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E0E1-1FE1-4F96-8325-BBC199A2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FF9E-41EE-4152-A74A-CB35B38E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7340-F61D-4248-9A7E-F764B50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582F-B1C7-4DB3-BDB7-20F76AAC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3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BD4E-C92D-4DEA-B417-C129767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24AF-E04A-4A0D-BDA3-1B4B4556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0758-88A6-44E7-8F10-00338612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AF29-F722-4EC8-BC22-2DF12D8B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C0E3-21A4-4E39-975D-3E25A3C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0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8BF4E-17F5-4C37-8F6B-D8699F1C5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0470-651C-4226-A709-9243C046D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D0FD-F57C-4B92-8781-56EA37BC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2731-173D-4310-98A2-ED782F09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A79E-C133-4913-81D5-38FADC6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579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369-59A1-4493-8465-8FD8C1C3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EA12-9FF2-46C8-B9FD-784DCFB5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5011-4B28-402A-ABC6-2997036D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946D-CB17-409D-A07B-A66146D3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3437-A30A-4652-9E59-D811A53A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30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0202-2CD8-47C7-8A2A-97423323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32D1-25BE-46A0-9F2E-FA502D45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9292-FCED-4E63-BF75-3D2B5951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469D-53DF-4C33-BD95-1E799967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DF7C-B3EA-44EC-BFE1-504CD12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93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7864-3C68-491F-A934-9191C5C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5871-3F5A-4FDC-8AF3-11D2EBEDA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DDB1-971B-4E86-9CE6-93E7A35E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677C-5279-48B6-BF9B-D274B4C8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7962-4B88-42C7-AB4A-1E6B2545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5FC77-39F6-4F0C-B914-7928E3B7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54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7719-68F9-4AB2-8780-F6858A03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A1F6-B587-4202-BD3D-5181DDE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22AC-26A7-4ACF-B4EB-89158C4CB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C3668-A4BC-4608-A349-17C397D10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0944E-24E6-4EA6-A5EF-8C8636AC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EFD37-9AD8-4C1E-9BDC-0DE113FB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27C4B-38E5-4534-9294-CF63D2BB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0159-9EDD-4B4D-BBE2-09BD3C9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17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9B6-557A-4F65-9E6A-F608A62C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D0B15-7E5C-4462-8E89-698A4FD6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89AD-ABB1-460D-A470-01B571AB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E6F7-3900-448A-840E-F96FEDD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3B4A6-4F17-4439-B84C-5426C0FC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AB0BF-8A2C-4480-BEAF-27193594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A8147-D46E-4D1C-8EBC-AD51ACFB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456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F54F-E5F1-48D5-B476-88725384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FDFE-3D49-4B91-B5E9-7CCC3846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6FDA-B430-4B98-AA6C-00ECEC5C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45FE-15A2-4359-9142-C4636082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A95E-9A43-4D32-AFBC-BABF081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C9890-32C5-4163-9830-2C04616B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17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559C-267A-4653-AFE8-E32AF16C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54DF-DE12-4801-90F4-04E21D6EF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1D5E1-C38A-469C-AE07-0EE740A9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60A3-445A-426E-AB1B-F649DDC2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51CB-C749-4529-A089-B2CD1635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6864-A78C-4C0B-A04D-28BACAFB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45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52DC9-8AD7-493D-A1D9-A8FB5731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503-796D-4FBE-92FA-126F6571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C5EB-A0C2-473C-936A-FEA1EB793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835E-A8BC-43AA-B0ED-7C5EEAFB2B2F}" type="datetimeFigureOut">
              <a:rPr lang="en-PH" smtClean="0"/>
              <a:t>27/09/2022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AF7D-7C4E-4E10-A9F3-F959FAB59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8DFB-79A5-463C-9EBB-4252EAC5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0398-E5B8-45D9-B0CA-7B9616945B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919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C0320C-3F9A-4CCB-9578-D20ADFAAFBBA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C20D1E4-3637-4F69-887B-472055DFD6BA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56BC402-0593-4171-8ADC-989D50D7CA65}"/>
                </a:ext>
              </a:extLst>
            </p:cNvPr>
            <p:cNvSpPr/>
            <p:nvPr/>
          </p:nvSpPr>
          <p:spPr>
            <a:xfrm>
              <a:off x="2946000" y="279000"/>
              <a:ext cx="6300000" cy="63000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54BEF99-C3AF-43DD-9B2E-A28A2C0A7183}"/>
                </a:ext>
              </a:extLst>
            </p:cNvPr>
            <p:cNvSpPr/>
            <p:nvPr/>
          </p:nvSpPr>
          <p:spPr>
            <a:xfrm>
              <a:off x="3576000" y="909000"/>
              <a:ext cx="5040000" cy="504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6CCCDD-C8E8-4A58-91E9-31EB9CF3C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942" y="1199688"/>
              <a:ext cx="4319372" cy="43193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7930AD-853E-4C17-8ACE-3D6C79FDB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4280031" y="1420609"/>
              <a:ext cx="1821121" cy="364224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867FC0F-120D-40A7-90DB-12958F895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9825166" flipH="1">
              <a:off x="3898947" y="2777580"/>
              <a:ext cx="1553030" cy="351060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AEECD6A-C321-430D-A25C-F6E621FEE24E}"/>
                </a:ext>
              </a:extLst>
            </p:cNvPr>
            <p:cNvCxnSpPr>
              <a:cxnSpLocks/>
              <a:endCxn id="71" idx="4"/>
            </p:cNvCxnSpPr>
            <p:nvPr/>
          </p:nvCxnSpPr>
          <p:spPr>
            <a:xfrm flipV="1">
              <a:off x="6498606" y="2291844"/>
              <a:ext cx="470501" cy="465930"/>
            </a:xfrm>
            <a:prstGeom prst="bentConnector2">
              <a:avLst/>
            </a:prstGeom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83ADE381-0C29-4335-98BB-2D39B97CF760}"/>
                </a:ext>
              </a:extLst>
            </p:cNvPr>
            <p:cNvSpPr/>
            <p:nvPr/>
          </p:nvSpPr>
          <p:spPr>
            <a:xfrm>
              <a:off x="6609107" y="1571844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C1DCF30-0A0B-445A-9D9B-3B48A629869C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6617275" y="2823892"/>
              <a:ext cx="498541" cy="160340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AD7B887F-9056-447D-907A-EBED58A7E4F0}"/>
                </a:ext>
              </a:extLst>
            </p:cNvPr>
            <p:cNvSpPr/>
            <p:nvPr/>
          </p:nvSpPr>
          <p:spPr>
            <a:xfrm>
              <a:off x="7115816" y="2463892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11FC01BA-2329-490F-8DCC-6660B74A3666}"/>
                </a:ext>
              </a:extLst>
            </p:cNvPr>
            <p:cNvCxnSpPr>
              <a:cxnSpLocks/>
            </p:cNvCxnSpPr>
            <p:nvPr/>
          </p:nvCxnSpPr>
          <p:spPr>
            <a:xfrm>
              <a:off x="6616782" y="3487067"/>
              <a:ext cx="632218" cy="282260"/>
            </a:xfrm>
            <a:prstGeom prst="bentConnector3">
              <a:avLst>
                <a:gd name="adj1" fmla="val 64626"/>
              </a:avLst>
            </a:prstGeom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BC457578-3530-409C-859A-236A2B52C03B}"/>
                </a:ext>
              </a:extLst>
            </p:cNvPr>
            <p:cNvSpPr/>
            <p:nvPr/>
          </p:nvSpPr>
          <p:spPr>
            <a:xfrm>
              <a:off x="7090822" y="3465868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1C7A195-32E2-4B00-92B1-068FAE128512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rot="16200000" flipH="1">
              <a:off x="6037869" y="4045428"/>
              <a:ext cx="700180" cy="74423"/>
            </a:xfrm>
            <a:prstGeom prst="bentConnector2">
              <a:avLst/>
            </a:prstGeom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E1F7A6C7-DA4D-40BC-9DEF-2503D72295FA}"/>
                </a:ext>
              </a:extLst>
            </p:cNvPr>
            <p:cNvSpPr/>
            <p:nvPr/>
          </p:nvSpPr>
          <p:spPr>
            <a:xfrm>
              <a:off x="6425171" y="4072730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685C3B-B45F-4D16-BA24-C936AD879945}"/>
                </a:ext>
              </a:extLst>
            </p:cNvPr>
            <p:cNvGrpSpPr/>
            <p:nvPr/>
          </p:nvGrpSpPr>
          <p:grpSpPr>
            <a:xfrm>
              <a:off x="5502165" y="2615832"/>
              <a:ext cx="1225715" cy="1251794"/>
              <a:chOff x="5500285" y="2803103"/>
              <a:chExt cx="1225715" cy="125179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8B34895-9041-47DD-AD3E-C48DA42B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0285" y="2803103"/>
                <a:ext cx="1225715" cy="1251794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F581AA-2CA9-4A92-9975-3A007AD1BB98}"/>
                  </a:ext>
                </a:extLst>
              </p:cNvPr>
              <p:cNvSpPr txBox="1"/>
              <p:nvPr/>
            </p:nvSpPr>
            <p:spPr>
              <a:xfrm>
                <a:off x="5948178" y="3418365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ICS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A666362-622C-47C5-A7D7-2975BE82B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90827" y="3335048"/>
              <a:ext cx="512606" cy="49082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A04CC08-FBAF-4502-AB68-0356ED59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43" y="3335048"/>
              <a:ext cx="512606" cy="49082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4707BC9-E64A-44CA-BC0C-159153CB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275297" y="2557579"/>
              <a:ext cx="435600" cy="4356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A5A885D-6E81-4748-BC65-E5ECF9A2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752239" y="1659482"/>
              <a:ext cx="430125" cy="430125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356D4D5-A847-4734-A031-5FB83C00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5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33022" y="3567343"/>
              <a:ext cx="435600" cy="4356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B7EDE68-CA31-40B7-984F-B37CE9E0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62833" y="4177977"/>
              <a:ext cx="435600" cy="435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EE41E9-F7B5-48A6-AEF3-60A5C0B76566}"/>
                </a:ext>
              </a:extLst>
            </p:cNvPr>
            <p:cNvSpPr txBox="1"/>
            <p:nvPr/>
          </p:nvSpPr>
          <p:spPr>
            <a:xfrm>
              <a:off x="6766691" y="2061862"/>
              <a:ext cx="38985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LOGIC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E4DF0F-6481-4CEF-B058-FB1051C703BD}"/>
                </a:ext>
              </a:extLst>
            </p:cNvPr>
            <p:cNvSpPr txBox="1"/>
            <p:nvPr/>
          </p:nvSpPr>
          <p:spPr>
            <a:xfrm>
              <a:off x="7185037" y="2960535"/>
              <a:ext cx="5902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AI/ROBOTICS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84EADE-D705-4B74-8EA4-26B9127DB70D}"/>
                </a:ext>
              </a:extLst>
            </p:cNvPr>
            <p:cNvSpPr txBox="1"/>
            <p:nvPr/>
          </p:nvSpPr>
          <p:spPr>
            <a:xfrm>
              <a:off x="7267118" y="3944970"/>
              <a:ext cx="38504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CODE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C40491-7C69-4698-86FA-6EFB6304C160}"/>
                </a:ext>
              </a:extLst>
            </p:cNvPr>
            <p:cNvSpPr txBox="1"/>
            <p:nvPr/>
          </p:nvSpPr>
          <p:spPr>
            <a:xfrm>
              <a:off x="6498606" y="4559245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5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COMPUTER + </a:t>
              </a:r>
            </a:p>
            <a:p>
              <a:pPr algn="ctr"/>
              <a:r>
                <a:rPr lang="en-PH" sz="5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DESIGN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A6C0C6-F68A-42C2-9C83-47421662F77D}"/>
                </a:ext>
              </a:extLst>
            </p:cNvPr>
            <p:cNvSpPr txBox="1"/>
            <p:nvPr/>
          </p:nvSpPr>
          <p:spPr>
            <a:xfrm rot="256153">
              <a:off x="3372443" y="664970"/>
              <a:ext cx="5458265" cy="523318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0899194"/>
                </a:avLst>
              </a:prstTxWarp>
              <a:spAutoFit/>
            </a:bodyPr>
            <a:lstStyle/>
            <a:p>
              <a:r>
                <a:rPr lang="en-PH" sz="40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INSTITUTE OF COMPUTER STUDIES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C29CDA-8C64-41E1-8FE7-D4BEA2214CAD}"/>
                </a:ext>
              </a:extLst>
            </p:cNvPr>
            <p:cNvSpPr txBox="1"/>
            <p:nvPr/>
          </p:nvSpPr>
          <p:spPr>
            <a:xfrm rot="15449147">
              <a:off x="3215999" y="555620"/>
              <a:ext cx="5760000" cy="5760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434645"/>
                </a:avLst>
              </a:prstTxWarp>
              <a:spAutoFit/>
            </a:bodyPr>
            <a:lstStyle/>
            <a:p>
              <a:r>
                <a:rPr lang="en-PH" sz="36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UNIVERSITY OF CAMARINES NORTE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588581-ABE6-490A-B15C-16C471A1F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774834">
              <a:off x="6740023" y="2784786"/>
              <a:ext cx="1553030" cy="351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94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161AA9-99C1-4370-8DFB-3DB8432B6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50878" y="725862"/>
            <a:ext cx="2438095" cy="48761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7D27061-6512-44F7-9072-DE10B4BF9EA6}"/>
              </a:ext>
            </a:extLst>
          </p:cNvPr>
          <p:cNvGrpSpPr/>
          <p:nvPr/>
        </p:nvGrpSpPr>
        <p:grpSpPr>
          <a:xfrm>
            <a:off x="4895781" y="2139850"/>
            <a:ext cx="1080000" cy="1175903"/>
            <a:chOff x="4895781" y="2139850"/>
            <a:chExt cx="1080000" cy="1175903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432D85F-13F0-4600-952C-F5D88A85B220}"/>
                </a:ext>
              </a:extLst>
            </p:cNvPr>
            <p:cNvSpPr/>
            <p:nvPr/>
          </p:nvSpPr>
          <p:spPr>
            <a:xfrm>
              <a:off x="5179957" y="2464607"/>
              <a:ext cx="540000" cy="540000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BF1914F4-15B0-427E-AC62-C2F4203BF823}"/>
                </a:ext>
              </a:extLst>
            </p:cNvPr>
            <p:cNvSpPr/>
            <p:nvPr/>
          </p:nvSpPr>
          <p:spPr>
            <a:xfrm rot="20510611">
              <a:off x="5089957" y="2373260"/>
              <a:ext cx="720000" cy="720000"/>
            </a:xfrm>
            <a:prstGeom prst="blockArc">
              <a:avLst>
                <a:gd name="adj1" fmla="val 1737147"/>
                <a:gd name="adj2" fmla="val 20164228"/>
                <a:gd name="adj3" fmla="val 4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580050E2-AC9D-4F4A-BD36-0777AF118DB9}"/>
                </a:ext>
              </a:extLst>
            </p:cNvPr>
            <p:cNvSpPr/>
            <p:nvPr/>
          </p:nvSpPr>
          <p:spPr>
            <a:xfrm rot="20098080">
              <a:off x="4895781" y="2191866"/>
              <a:ext cx="1080000" cy="1080000"/>
            </a:xfrm>
            <a:prstGeom prst="blockArc">
              <a:avLst>
                <a:gd name="adj1" fmla="val 7280834"/>
                <a:gd name="adj2" fmla="val 17611966"/>
                <a:gd name="adj3" fmla="val 350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32C466-C813-49EC-B491-443D00E6393C}"/>
                </a:ext>
              </a:extLst>
            </p:cNvPr>
            <p:cNvSpPr/>
            <p:nvPr/>
          </p:nvSpPr>
          <p:spPr>
            <a:xfrm>
              <a:off x="5745220" y="2699325"/>
              <a:ext cx="108000" cy="10800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2E4292-FF19-4710-BB56-80D068859378}"/>
                </a:ext>
              </a:extLst>
            </p:cNvPr>
            <p:cNvSpPr/>
            <p:nvPr/>
          </p:nvSpPr>
          <p:spPr>
            <a:xfrm>
              <a:off x="4957569" y="2281858"/>
              <a:ext cx="933564" cy="900017"/>
            </a:xfrm>
            <a:custGeom>
              <a:avLst/>
              <a:gdLst>
                <a:gd name="connsiteX0" fmla="*/ 490340 w 933564"/>
                <a:gd name="connsiteY0" fmla="*/ 3 h 900017"/>
                <a:gd name="connsiteX1" fmla="*/ 823659 w 933564"/>
                <a:gd name="connsiteY1" fmla="*/ 145453 h 900017"/>
                <a:gd name="connsiteX2" fmla="*/ 806069 w 933564"/>
                <a:gd name="connsiteY2" fmla="*/ 161624 h 900017"/>
                <a:gd name="connsiteX3" fmla="*/ 285126 w 933564"/>
                <a:gd name="connsiteY3" fmla="*/ 77713 h 900017"/>
                <a:gd name="connsiteX4" fmla="*/ 77574 w 933564"/>
                <a:gd name="connsiteY4" fmla="*/ 352498 h 900017"/>
                <a:gd name="connsiteX5" fmla="*/ 67438 w 933564"/>
                <a:gd name="connsiteY5" fmla="*/ 420180 h 900017"/>
                <a:gd name="connsiteX6" fmla="*/ 75019 w 933564"/>
                <a:gd name="connsiteY6" fmla="*/ 421711 h 900017"/>
                <a:gd name="connsiteX7" fmla="*/ 108000 w 933564"/>
                <a:gd name="connsiteY7" fmla="*/ 471467 h 900017"/>
                <a:gd name="connsiteX8" fmla="*/ 75019 w 933564"/>
                <a:gd name="connsiteY8" fmla="*/ 521223 h 900017"/>
                <a:gd name="connsiteX9" fmla="*/ 73804 w 933564"/>
                <a:gd name="connsiteY9" fmla="*/ 521469 h 900017"/>
                <a:gd name="connsiteX10" fmla="*/ 82008 w 933564"/>
                <a:gd name="connsiteY10" fmla="*/ 564710 h 900017"/>
                <a:gd name="connsiteX11" fmla="*/ 508189 w 933564"/>
                <a:gd name="connsiteY11" fmla="*/ 875827 h 900017"/>
                <a:gd name="connsiteX12" fmla="*/ 910138 w 933564"/>
                <a:gd name="connsiteY12" fmla="*/ 533979 h 900017"/>
                <a:gd name="connsiteX13" fmla="*/ 933564 w 933564"/>
                <a:gd name="connsiteY13" fmla="*/ 538688 h 900017"/>
                <a:gd name="connsiteX14" fmla="*/ 509075 w 933564"/>
                <a:gd name="connsiteY14" fmla="*/ 899705 h 900017"/>
                <a:gd name="connsiteX15" fmla="*/ 58995 w 933564"/>
                <a:gd name="connsiteY15" fmla="*/ 571143 h 900017"/>
                <a:gd name="connsiteX16" fmla="*/ 50183 w 933564"/>
                <a:gd name="connsiteY16" fmla="*/ 524696 h 900017"/>
                <a:gd name="connsiteX17" fmla="*/ 32981 w 933564"/>
                <a:gd name="connsiteY17" fmla="*/ 521223 h 900017"/>
                <a:gd name="connsiteX18" fmla="*/ 0 w 933564"/>
                <a:gd name="connsiteY18" fmla="*/ 471467 h 900017"/>
                <a:gd name="connsiteX19" fmla="*/ 32981 w 933564"/>
                <a:gd name="connsiteY19" fmla="*/ 421711 h 900017"/>
                <a:gd name="connsiteX20" fmla="*/ 43444 w 933564"/>
                <a:gd name="connsiteY20" fmla="*/ 419598 h 900017"/>
                <a:gd name="connsiteX21" fmla="*/ 54312 w 933564"/>
                <a:gd name="connsiteY21" fmla="*/ 347030 h 900017"/>
                <a:gd name="connsiteX22" fmla="*/ 273503 w 933564"/>
                <a:gd name="connsiteY22" fmla="*/ 56837 h 900017"/>
                <a:gd name="connsiteX23" fmla="*/ 490340 w 933564"/>
                <a:gd name="connsiteY23" fmla="*/ 3 h 90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3564" h="900017">
                  <a:moveTo>
                    <a:pt x="490340" y="3"/>
                  </a:moveTo>
                  <a:cubicBezTo>
                    <a:pt x="613758" y="-508"/>
                    <a:pt x="735635" y="49710"/>
                    <a:pt x="823659" y="145453"/>
                  </a:cubicBezTo>
                  <a:lnTo>
                    <a:pt x="806069" y="161624"/>
                  </a:lnTo>
                  <a:cubicBezTo>
                    <a:pt x="672709" y="16570"/>
                    <a:pt x="457288" y="-18129"/>
                    <a:pt x="285126" y="77713"/>
                  </a:cubicBezTo>
                  <a:cubicBezTo>
                    <a:pt x="177525" y="137616"/>
                    <a:pt x="104364" y="238745"/>
                    <a:pt x="77574" y="352498"/>
                  </a:cubicBezTo>
                  <a:lnTo>
                    <a:pt x="67438" y="420180"/>
                  </a:lnTo>
                  <a:lnTo>
                    <a:pt x="75019" y="421711"/>
                  </a:lnTo>
                  <a:cubicBezTo>
                    <a:pt x="94401" y="429909"/>
                    <a:pt x="108000" y="449100"/>
                    <a:pt x="108000" y="471467"/>
                  </a:cubicBezTo>
                  <a:cubicBezTo>
                    <a:pt x="108000" y="493834"/>
                    <a:pt x="94401" y="513026"/>
                    <a:pt x="75019" y="521223"/>
                  </a:cubicBezTo>
                  <a:lnTo>
                    <a:pt x="73804" y="521469"/>
                  </a:lnTo>
                  <a:lnTo>
                    <a:pt x="82008" y="564710"/>
                  </a:lnTo>
                  <a:cubicBezTo>
                    <a:pt x="135047" y="754480"/>
                    <a:pt x="311282" y="883134"/>
                    <a:pt x="508189" y="875827"/>
                  </a:cubicBezTo>
                  <a:cubicBezTo>
                    <a:pt x="705095" y="868520"/>
                    <a:pt x="871311" y="727158"/>
                    <a:pt x="910138" y="533979"/>
                  </a:cubicBezTo>
                  <a:lnTo>
                    <a:pt x="933564" y="538688"/>
                  </a:lnTo>
                  <a:cubicBezTo>
                    <a:pt x="892559" y="742700"/>
                    <a:pt x="717023" y="891988"/>
                    <a:pt x="509075" y="899705"/>
                  </a:cubicBezTo>
                  <a:cubicBezTo>
                    <a:pt x="301127" y="907422"/>
                    <a:pt x="115009" y="771554"/>
                    <a:pt x="58995" y="571143"/>
                  </a:cubicBezTo>
                  <a:lnTo>
                    <a:pt x="50183" y="524696"/>
                  </a:lnTo>
                  <a:lnTo>
                    <a:pt x="32981" y="521223"/>
                  </a:lnTo>
                  <a:cubicBezTo>
                    <a:pt x="13600" y="513026"/>
                    <a:pt x="0" y="493834"/>
                    <a:pt x="0" y="471467"/>
                  </a:cubicBezTo>
                  <a:cubicBezTo>
                    <a:pt x="0" y="449100"/>
                    <a:pt x="13600" y="429909"/>
                    <a:pt x="32981" y="421711"/>
                  </a:cubicBezTo>
                  <a:lnTo>
                    <a:pt x="43444" y="419598"/>
                  </a:lnTo>
                  <a:lnTo>
                    <a:pt x="54312" y="347030"/>
                  </a:lnTo>
                  <a:cubicBezTo>
                    <a:pt x="82605" y="226897"/>
                    <a:pt x="159868" y="120097"/>
                    <a:pt x="273503" y="56837"/>
                  </a:cubicBezTo>
                  <a:cubicBezTo>
                    <a:pt x="341684" y="18880"/>
                    <a:pt x="416289" y="310"/>
                    <a:pt x="490340" y="3"/>
                  </a:cubicBezTo>
                  <a:close/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 dirty="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AB0A83C-0677-4B1E-B691-06CC55A1FB03}"/>
                </a:ext>
              </a:extLst>
            </p:cNvPr>
            <p:cNvSpPr/>
            <p:nvPr/>
          </p:nvSpPr>
          <p:spPr>
            <a:xfrm>
              <a:off x="5420112" y="2139850"/>
              <a:ext cx="108000" cy="10800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619D7D68-C603-4232-8411-98197F051CF3}"/>
                </a:ext>
              </a:extLst>
            </p:cNvPr>
            <p:cNvSpPr/>
            <p:nvPr/>
          </p:nvSpPr>
          <p:spPr>
            <a:xfrm>
              <a:off x="5370351" y="3207753"/>
              <a:ext cx="108000" cy="10800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B37E9F-40F0-437B-9D96-FE8EFD581C9B}"/>
              </a:ext>
            </a:extLst>
          </p:cNvPr>
          <p:cNvGrpSpPr/>
          <p:nvPr/>
        </p:nvGrpSpPr>
        <p:grpSpPr>
          <a:xfrm>
            <a:off x="7270663" y="2014100"/>
            <a:ext cx="1422786" cy="1446718"/>
            <a:chOff x="7270663" y="2014100"/>
            <a:chExt cx="1422786" cy="144671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BA6FF89-9CEC-4AC4-A13B-5B7E27D5D49A}"/>
                </a:ext>
              </a:extLst>
            </p:cNvPr>
            <p:cNvSpPr/>
            <p:nvPr/>
          </p:nvSpPr>
          <p:spPr>
            <a:xfrm>
              <a:off x="7419115" y="2162552"/>
              <a:ext cx="1126945" cy="1138626"/>
            </a:xfrm>
            <a:prstGeom prst="roundRect">
              <a:avLst/>
            </a:prstGeom>
            <a:solidFill>
              <a:schemeClr val="bg1"/>
            </a:solidFill>
            <a:ln w="76200" cmpd="thickThin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DFABC6D-9D10-4AA4-B1A2-EDCE84A46C5B}"/>
                </a:ext>
              </a:extLst>
            </p:cNvPr>
            <p:cNvSpPr/>
            <p:nvPr/>
          </p:nvSpPr>
          <p:spPr>
            <a:xfrm>
              <a:off x="7588393" y="2315749"/>
              <a:ext cx="820449" cy="83223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D7DE96-C001-4897-A94F-438183001974}"/>
                </a:ext>
              </a:extLst>
            </p:cNvPr>
            <p:cNvGrpSpPr/>
            <p:nvPr/>
          </p:nvGrpSpPr>
          <p:grpSpPr>
            <a:xfrm>
              <a:off x="7791187" y="2014100"/>
              <a:ext cx="351034" cy="148452"/>
              <a:chOff x="7791187" y="2014100"/>
              <a:chExt cx="351034" cy="148452"/>
            </a:xfrm>
          </p:grpSpPr>
          <p:sp>
            <p:nvSpPr>
              <p:cNvPr id="53" name="Flowchart: Terminator 52">
                <a:extLst>
                  <a:ext uri="{FF2B5EF4-FFF2-40B4-BE49-F238E27FC236}">
                    <a16:creationId xmlns:a16="http://schemas.microsoft.com/office/drawing/2014/main" id="{91F9FD9F-424D-4EED-9A01-BAC40D854BBF}"/>
                  </a:ext>
                </a:extLst>
              </p:cNvPr>
              <p:cNvSpPr/>
              <p:nvPr/>
            </p:nvSpPr>
            <p:spPr>
              <a:xfrm rot="5400000">
                <a:off x="7745668" y="2059620"/>
                <a:ext cx="148451" cy="57413"/>
              </a:xfrm>
              <a:prstGeom prst="flowChartTerminator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52D895A-8F7F-4632-92EA-3D9A712F103F}"/>
                  </a:ext>
                </a:extLst>
              </p:cNvPr>
              <p:cNvGrpSpPr/>
              <p:nvPr/>
            </p:nvGrpSpPr>
            <p:grpSpPr>
              <a:xfrm>
                <a:off x="7941205" y="2014100"/>
                <a:ext cx="201016" cy="148452"/>
                <a:chOff x="7941205" y="2014100"/>
                <a:chExt cx="201016" cy="148452"/>
              </a:xfrm>
            </p:grpSpPr>
            <p:sp>
              <p:nvSpPr>
                <p:cNvPr id="54" name="Flowchart: Terminator 53">
                  <a:extLst>
                    <a:ext uri="{FF2B5EF4-FFF2-40B4-BE49-F238E27FC236}">
                      <a16:creationId xmlns:a16="http://schemas.microsoft.com/office/drawing/2014/main" id="{F9A7B697-7603-4759-BE2E-B2EC810BCB6B}"/>
                    </a:ext>
                  </a:extLst>
                </p:cNvPr>
                <p:cNvSpPr/>
                <p:nvPr/>
              </p:nvSpPr>
              <p:spPr>
                <a:xfrm rot="5400000">
                  <a:off x="7895686" y="2059620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55" name="Flowchart: Terminator 54">
                  <a:extLst>
                    <a:ext uri="{FF2B5EF4-FFF2-40B4-BE49-F238E27FC236}">
                      <a16:creationId xmlns:a16="http://schemas.microsoft.com/office/drawing/2014/main" id="{2107AC1A-5C61-466E-BE49-DEF12DFF9D58}"/>
                    </a:ext>
                  </a:extLst>
                </p:cNvPr>
                <p:cNvSpPr/>
                <p:nvPr/>
              </p:nvSpPr>
              <p:spPr>
                <a:xfrm rot="5400000">
                  <a:off x="8039289" y="2059619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A8991D-E4AC-46E7-8519-B498A8E871A1}"/>
                </a:ext>
              </a:extLst>
            </p:cNvPr>
            <p:cNvGrpSpPr/>
            <p:nvPr/>
          </p:nvGrpSpPr>
          <p:grpSpPr>
            <a:xfrm rot="5400000">
              <a:off x="7169372" y="2657639"/>
              <a:ext cx="351034" cy="148452"/>
              <a:chOff x="7791187" y="2014100"/>
              <a:chExt cx="351034" cy="148452"/>
            </a:xfrm>
          </p:grpSpPr>
          <p:sp>
            <p:nvSpPr>
              <p:cNvPr id="62" name="Flowchart: Terminator 61">
                <a:extLst>
                  <a:ext uri="{FF2B5EF4-FFF2-40B4-BE49-F238E27FC236}">
                    <a16:creationId xmlns:a16="http://schemas.microsoft.com/office/drawing/2014/main" id="{B80C565E-4D7B-4677-99D7-5A6EB01942B9}"/>
                  </a:ext>
                </a:extLst>
              </p:cNvPr>
              <p:cNvSpPr/>
              <p:nvPr/>
            </p:nvSpPr>
            <p:spPr>
              <a:xfrm rot="5400000">
                <a:off x="7745668" y="2059620"/>
                <a:ext cx="148451" cy="57413"/>
              </a:xfrm>
              <a:prstGeom prst="flowChartTerminator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3BF9BEC-B0B2-4276-A5B8-ED9A9C6584F3}"/>
                  </a:ext>
                </a:extLst>
              </p:cNvPr>
              <p:cNvGrpSpPr/>
              <p:nvPr/>
            </p:nvGrpSpPr>
            <p:grpSpPr>
              <a:xfrm>
                <a:off x="7941205" y="2014100"/>
                <a:ext cx="201016" cy="148452"/>
                <a:chOff x="7941205" y="2014100"/>
                <a:chExt cx="201016" cy="148452"/>
              </a:xfrm>
            </p:grpSpPr>
            <p:sp>
              <p:nvSpPr>
                <p:cNvPr id="64" name="Flowchart: Terminator 63">
                  <a:extLst>
                    <a:ext uri="{FF2B5EF4-FFF2-40B4-BE49-F238E27FC236}">
                      <a16:creationId xmlns:a16="http://schemas.microsoft.com/office/drawing/2014/main" id="{4E96AA94-8FC4-4D8A-9A67-C423BECA505B}"/>
                    </a:ext>
                  </a:extLst>
                </p:cNvPr>
                <p:cNvSpPr/>
                <p:nvPr/>
              </p:nvSpPr>
              <p:spPr>
                <a:xfrm rot="5400000">
                  <a:off x="7895686" y="2059620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5" name="Flowchart: Terminator 64">
                  <a:extLst>
                    <a:ext uri="{FF2B5EF4-FFF2-40B4-BE49-F238E27FC236}">
                      <a16:creationId xmlns:a16="http://schemas.microsoft.com/office/drawing/2014/main" id="{0BCDB44B-F3E9-40BB-A6AF-8C5AF8551216}"/>
                    </a:ext>
                  </a:extLst>
                </p:cNvPr>
                <p:cNvSpPr/>
                <p:nvPr/>
              </p:nvSpPr>
              <p:spPr>
                <a:xfrm rot="5400000">
                  <a:off x="8039289" y="2059619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A5AB524-1FA7-403D-8509-E3A901846A8D}"/>
                </a:ext>
              </a:extLst>
            </p:cNvPr>
            <p:cNvGrpSpPr/>
            <p:nvPr/>
          </p:nvGrpSpPr>
          <p:grpSpPr>
            <a:xfrm rot="5400000">
              <a:off x="8443706" y="2657639"/>
              <a:ext cx="351034" cy="148452"/>
              <a:chOff x="7791187" y="2014100"/>
              <a:chExt cx="351034" cy="148452"/>
            </a:xfrm>
          </p:grpSpPr>
          <p:sp>
            <p:nvSpPr>
              <p:cNvPr id="67" name="Flowchart: Terminator 66">
                <a:extLst>
                  <a:ext uri="{FF2B5EF4-FFF2-40B4-BE49-F238E27FC236}">
                    <a16:creationId xmlns:a16="http://schemas.microsoft.com/office/drawing/2014/main" id="{506946C4-E9F2-4157-B79A-C7984A5F24B0}"/>
                  </a:ext>
                </a:extLst>
              </p:cNvPr>
              <p:cNvSpPr/>
              <p:nvPr/>
            </p:nvSpPr>
            <p:spPr>
              <a:xfrm rot="5400000">
                <a:off x="7745668" y="2059620"/>
                <a:ext cx="148451" cy="57413"/>
              </a:xfrm>
              <a:prstGeom prst="flowChartTerminator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662BD15-1442-4A01-AE96-559D9D17E160}"/>
                  </a:ext>
                </a:extLst>
              </p:cNvPr>
              <p:cNvGrpSpPr/>
              <p:nvPr/>
            </p:nvGrpSpPr>
            <p:grpSpPr>
              <a:xfrm>
                <a:off x="7941205" y="2014100"/>
                <a:ext cx="201016" cy="148452"/>
                <a:chOff x="7941205" y="2014100"/>
                <a:chExt cx="201016" cy="148452"/>
              </a:xfrm>
            </p:grpSpPr>
            <p:sp>
              <p:nvSpPr>
                <p:cNvPr id="69" name="Flowchart: Terminator 68">
                  <a:extLst>
                    <a:ext uri="{FF2B5EF4-FFF2-40B4-BE49-F238E27FC236}">
                      <a16:creationId xmlns:a16="http://schemas.microsoft.com/office/drawing/2014/main" id="{604B5953-4DC0-4FF0-B314-44DD88339000}"/>
                    </a:ext>
                  </a:extLst>
                </p:cNvPr>
                <p:cNvSpPr/>
                <p:nvPr/>
              </p:nvSpPr>
              <p:spPr>
                <a:xfrm rot="5400000">
                  <a:off x="7895686" y="2059620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0" name="Flowchart: Terminator 69">
                  <a:extLst>
                    <a:ext uri="{FF2B5EF4-FFF2-40B4-BE49-F238E27FC236}">
                      <a16:creationId xmlns:a16="http://schemas.microsoft.com/office/drawing/2014/main" id="{DF14B64D-A336-49C6-A22E-4A7F1B6E1C15}"/>
                    </a:ext>
                  </a:extLst>
                </p:cNvPr>
                <p:cNvSpPr/>
                <p:nvPr/>
              </p:nvSpPr>
              <p:spPr>
                <a:xfrm rot="5400000">
                  <a:off x="8039289" y="2059619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9D480A-13CA-4B35-BDCA-B5881B8AA8CD}"/>
                </a:ext>
              </a:extLst>
            </p:cNvPr>
            <p:cNvGrpSpPr/>
            <p:nvPr/>
          </p:nvGrpSpPr>
          <p:grpSpPr>
            <a:xfrm>
              <a:off x="7796129" y="3312366"/>
              <a:ext cx="351034" cy="148452"/>
              <a:chOff x="7791187" y="2014100"/>
              <a:chExt cx="351034" cy="148452"/>
            </a:xfrm>
          </p:grpSpPr>
          <p:sp>
            <p:nvSpPr>
              <p:cNvPr id="72" name="Flowchart: Terminator 71">
                <a:extLst>
                  <a:ext uri="{FF2B5EF4-FFF2-40B4-BE49-F238E27FC236}">
                    <a16:creationId xmlns:a16="http://schemas.microsoft.com/office/drawing/2014/main" id="{AAE16765-B37A-49A2-835A-772547A995FB}"/>
                  </a:ext>
                </a:extLst>
              </p:cNvPr>
              <p:cNvSpPr/>
              <p:nvPr/>
            </p:nvSpPr>
            <p:spPr>
              <a:xfrm rot="5400000">
                <a:off x="7745668" y="2059620"/>
                <a:ext cx="148451" cy="57413"/>
              </a:xfrm>
              <a:prstGeom prst="flowChartTerminator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0EBF718-43F3-4BB1-A339-4EAC3BEE0FA2}"/>
                  </a:ext>
                </a:extLst>
              </p:cNvPr>
              <p:cNvGrpSpPr/>
              <p:nvPr/>
            </p:nvGrpSpPr>
            <p:grpSpPr>
              <a:xfrm>
                <a:off x="7941205" y="2014100"/>
                <a:ext cx="201016" cy="148452"/>
                <a:chOff x="7941205" y="2014100"/>
                <a:chExt cx="201016" cy="148452"/>
              </a:xfrm>
            </p:grpSpPr>
            <p:sp>
              <p:nvSpPr>
                <p:cNvPr id="74" name="Flowchart: Terminator 73">
                  <a:extLst>
                    <a:ext uri="{FF2B5EF4-FFF2-40B4-BE49-F238E27FC236}">
                      <a16:creationId xmlns:a16="http://schemas.microsoft.com/office/drawing/2014/main" id="{4C492C72-61FA-4982-B9D4-744746156EE9}"/>
                    </a:ext>
                  </a:extLst>
                </p:cNvPr>
                <p:cNvSpPr/>
                <p:nvPr/>
              </p:nvSpPr>
              <p:spPr>
                <a:xfrm rot="5400000">
                  <a:off x="7895686" y="2059620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5" name="Flowchart: Terminator 74">
                  <a:extLst>
                    <a:ext uri="{FF2B5EF4-FFF2-40B4-BE49-F238E27FC236}">
                      <a16:creationId xmlns:a16="http://schemas.microsoft.com/office/drawing/2014/main" id="{DD2211DA-F29E-4072-B37A-882D45FE774C}"/>
                    </a:ext>
                  </a:extLst>
                </p:cNvPr>
                <p:cNvSpPr/>
                <p:nvPr/>
              </p:nvSpPr>
              <p:spPr>
                <a:xfrm rot="5400000">
                  <a:off x="8039289" y="2059619"/>
                  <a:ext cx="148451" cy="57413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732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EAF409-6151-4C62-99CF-96B5D09088BE}"/>
              </a:ext>
            </a:extLst>
          </p:cNvPr>
          <p:cNvSpPr txBox="1"/>
          <p:nvPr/>
        </p:nvSpPr>
        <p:spPr>
          <a:xfrm rot="256153">
            <a:off x="3372443" y="664970"/>
            <a:ext cx="5458265" cy="5233183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99194"/>
              </a:avLst>
            </a:prstTxWarp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INSTITUTE OF COMPUTER STUDIES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B53A2-B8D9-4E86-B5C1-215FDF6811AA}"/>
              </a:ext>
            </a:extLst>
          </p:cNvPr>
          <p:cNvSpPr txBox="1"/>
          <p:nvPr/>
        </p:nvSpPr>
        <p:spPr>
          <a:xfrm rot="15449147">
            <a:off x="3215999" y="542379"/>
            <a:ext cx="5760000" cy="57600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6434645"/>
              </a:avLst>
            </a:prstTxWarp>
            <a:spAutoFit/>
          </a:bodyPr>
          <a:lstStyle/>
          <a:p>
            <a:r>
              <a:rPr lang="en-PH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UNIVERSITY OF CAMARINES NORTE</a:t>
            </a:r>
          </a:p>
        </p:txBody>
      </p:sp>
    </p:spTree>
    <p:extLst>
      <p:ext uri="{BB962C8B-B14F-4D97-AF65-F5344CB8AC3E}">
        <p14:creationId xmlns:p14="http://schemas.microsoft.com/office/powerpoint/2010/main" val="37565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FC8BAD8-D80D-C52A-758B-738D7BA0600D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14E411-A621-1855-679D-377B2244BF44}"/>
                </a:ext>
              </a:extLst>
            </p:cNvPr>
            <p:cNvGrpSpPr/>
            <p:nvPr/>
          </p:nvGrpSpPr>
          <p:grpSpPr>
            <a:xfrm>
              <a:off x="2856000" y="189000"/>
              <a:ext cx="6480000" cy="6480000"/>
              <a:chOff x="2856000" y="378000"/>
              <a:chExt cx="6480000" cy="6480000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8C20D1E4-3637-4F69-887B-472055DFD6BA}"/>
                  </a:ext>
                </a:extLst>
              </p:cNvPr>
              <p:cNvSpPr/>
              <p:nvPr/>
            </p:nvSpPr>
            <p:spPr>
              <a:xfrm>
                <a:off x="2856000" y="378000"/>
                <a:ext cx="6480000" cy="6480000"/>
              </a:xfrm>
              <a:prstGeom prst="flowChartConnector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F56BC402-0593-4171-8ADC-989D50D7CA65}"/>
                  </a:ext>
                </a:extLst>
              </p:cNvPr>
              <p:cNvSpPr/>
              <p:nvPr/>
            </p:nvSpPr>
            <p:spPr>
              <a:xfrm>
                <a:off x="2946000" y="468000"/>
                <a:ext cx="6300000" cy="6300000"/>
              </a:xfrm>
              <a:prstGeom prst="flowChartConnector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54BEF99-C3AF-43DD-9B2E-A28A2C0A7183}"/>
                  </a:ext>
                </a:extLst>
              </p:cNvPr>
              <p:cNvSpPr/>
              <p:nvPr/>
            </p:nvSpPr>
            <p:spPr>
              <a:xfrm>
                <a:off x="3576000" y="1098000"/>
                <a:ext cx="5040000" cy="5040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F6CCCDD-C8E8-4A58-91E9-31EB9CF3C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38942" y="1388688"/>
                <a:ext cx="4319372" cy="431937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7930AD-853E-4C17-8ACE-3D6C79FDB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4271963" y="1609609"/>
                <a:ext cx="1829189" cy="364224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867FC0F-120D-40A7-90DB-12958F895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10" t="5637" b="11424"/>
              <a:stretch/>
            </p:blipFill>
            <p:spPr>
              <a:xfrm rot="19825166" flipH="1">
                <a:off x="3898947" y="2966579"/>
                <a:ext cx="1553030" cy="3510600"/>
              </a:xfrm>
              <a:prstGeom prst="rect">
                <a:avLst/>
              </a:prstGeom>
            </p:spPr>
          </p:pic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AEECD6A-C321-430D-A25C-F6E621FEE24E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6498606" y="2480844"/>
                <a:ext cx="470501" cy="465930"/>
              </a:xfrm>
              <a:prstGeom prst="bentConnector2">
                <a:avLst/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83ADE381-0C29-4335-98BB-2D39B97CF760}"/>
                  </a:ext>
                </a:extLst>
              </p:cNvPr>
              <p:cNvSpPr/>
              <p:nvPr/>
            </p:nvSpPr>
            <p:spPr>
              <a:xfrm>
                <a:off x="6609107" y="1760844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BC1DCF30-0A0B-445A-9D9B-3B48A629869C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V="1">
                <a:off x="6617275" y="3012892"/>
                <a:ext cx="498541" cy="160340"/>
              </a:xfrm>
              <a:prstGeom prst="bentConnector3">
                <a:avLst>
                  <a:gd name="adj1" fmla="val 50000"/>
                </a:avLst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AD7B887F-9056-447D-907A-EBED58A7E4F0}"/>
                  </a:ext>
                </a:extLst>
              </p:cNvPr>
              <p:cNvSpPr/>
              <p:nvPr/>
            </p:nvSpPr>
            <p:spPr>
              <a:xfrm>
                <a:off x="7115816" y="2652892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11FC01BA-2329-490F-8DCC-6660B74A3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782" y="3676067"/>
                <a:ext cx="632218" cy="282260"/>
              </a:xfrm>
              <a:prstGeom prst="bentConnector3">
                <a:avLst>
                  <a:gd name="adj1" fmla="val 64626"/>
                </a:avLst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BC457578-3530-409C-859A-236A2B52C03B}"/>
                  </a:ext>
                </a:extLst>
              </p:cNvPr>
              <p:cNvSpPr/>
              <p:nvPr/>
            </p:nvSpPr>
            <p:spPr>
              <a:xfrm>
                <a:off x="7090822" y="3654868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11C7A195-32E2-4B00-92B1-068FAE128512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rot="16200000" flipH="1">
                <a:off x="6037869" y="4234428"/>
                <a:ext cx="700180" cy="74423"/>
              </a:xfrm>
              <a:prstGeom prst="bentConnector2">
                <a:avLst/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E1F7A6C7-DA4D-40BC-9DEF-2503D72295FA}"/>
                  </a:ext>
                </a:extLst>
              </p:cNvPr>
              <p:cNvSpPr/>
              <p:nvPr/>
            </p:nvSpPr>
            <p:spPr>
              <a:xfrm>
                <a:off x="6425171" y="4261730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8B34895-9041-47DD-AD3E-C48DA42B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2165" y="2804832"/>
                <a:ext cx="1225715" cy="1251794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0A666362-622C-47C5-A7D7-2975BE82B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90827" y="3524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A04CC08-FBAF-4502-AB68-0356ED59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21543" y="3524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84707BC9-E64A-44CA-BC0C-159153CB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7255811" y="2762820"/>
                <a:ext cx="471600" cy="47160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FA5A885D-6E81-4748-BC65-E5ECF9A24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6714538" y="1877648"/>
                <a:ext cx="470499" cy="470499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C356D4D5-A847-4734-A031-5FB83C00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19743" y="3765539"/>
                <a:ext cx="471600" cy="4716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EB7EDE68-CA31-40B7-984F-B37CE9E01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71637" y="4416626"/>
                <a:ext cx="432952" cy="43295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5BA2F84-7CB9-4849-AE29-16BB69BF44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10" t="5637" b="11424"/>
              <a:stretch/>
            </p:blipFill>
            <p:spPr>
              <a:xfrm rot="1774834">
                <a:off x="6740023" y="2966579"/>
                <a:ext cx="1553030" cy="35106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73E6575-093F-0BCF-2F5C-DD6B791C3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9294" y="3079362"/>
                <a:ext cx="697493" cy="69749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73AEB0-625F-4CE3-867A-08148DB1D1D6}"/>
                </a:ext>
              </a:extLst>
            </p:cNvPr>
            <p:cNvSpPr txBox="1"/>
            <p:nvPr/>
          </p:nvSpPr>
          <p:spPr>
            <a:xfrm rot="256153">
              <a:off x="3372444" y="658350"/>
              <a:ext cx="5458265" cy="523318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0899194"/>
                </a:avLst>
              </a:prstTxWarp>
              <a:spAutoFit/>
            </a:bodyPr>
            <a:lstStyle/>
            <a:p>
              <a:r>
                <a:rPr lang="en-PH" sz="40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INSTITUTE OF COMPUTER STUDIES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CB6C7C-F3FD-484B-8385-65B56D0B748D}"/>
                </a:ext>
              </a:extLst>
            </p:cNvPr>
            <p:cNvSpPr txBox="1"/>
            <p:nvPr/>
          </p:nvSpPr>
          <p:spPr>
            <a:xfrm rot="15555776">
              <a:off x="3216000" y="549000"/>
              <a:ext cx="5760000" cy="5760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434645"/>
                </a:avLst>
              </a:prstTxWarp>
              <a:spAutoFit/>
            </a:bodyPr>
            <a:lstStyle/>
            <a:p>
              <a:r>
                <a:rPr lang="en-PH" sz="3600" b="1" dirty="0">
                  <a:solidFill>
                    <a:srgbClr val="790808"/>
                  </a:solidFill>
                  <a:latin typeface="Century Gothic" panose="020B0502020202020204" pitchFamily="34" charset="0"/>
                </a:rPr>
                <a:t>CAMARINES NORTE STATE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7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8D912E-1A24-5521-3BD0-CA1C167ECBD8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14E411-A621-1855-679D-377B2244BF44}"/>
                </a:ext>
              </a:extLst>
            </p:cNvPr>
            <p:cNvGrpSpPr/>
            <p:nvPr/>
          </p:nvGrpSpPr>
          <p:grpSpPr>
            <a:xfrm>
              <a:off x="2856000" y="189000"/>
              <a:ext cx="6480000" cy="6480000"/>
              <a:chOff x="2856000" y="378000"/>
              <a:chExt cx="6480000" cy="6480000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8C20D1E4-3637-4F69-887B-472055DFD6BA}"/>
                  </a:ext>
                </a:extLst>
              </p:cNvPr>
              <p:cNvSpPr/>
              <p:nvPr/>
            </p:nvSpPr>
            <p:spPr>
              <a:xfrm>
                <a:off x="2856000" y="378000"/>
                <a:ext cx="6480000" cy="6480000"/>
              </a:xfrm>
              <a:prstGeom prst="flowChartConnector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F56BC402-0593-4171-8ADC-989D50D7CA65}"/>
                  </a:ext>
                </a:extLst>
              </p:cNvPr>
              <p:cNvSpPr/>
              <p:nvPr/>
            </p:nvSpPr>
            <p:spPr>
              <a:xfrm>
                <a:off x="2946000" y="468000"/>
                <a:ext cx="6300000" cy="6300000"/>
              </a:xfrm>
              <a:prstGeom prst="flowChartConnector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54BEF99-C3AF-43DD-9B2E-A28A2C0A7183}"/>
                  </a:ext>
                </a:extLst>
              </p:cNvPr>
              <p:cNvSpPr/>
              <p:nvPr/>
            </p:nvSpPr>
            <p:spPr>
              <a:xfrm>
                <a:off x="3576000" y="1098000"/>
                <a:ext cx="5040000" cy="5040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F6CCCDD-C8E8-4A58-91E9-31EB9CF3C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38942" y="1388688"/>
                <a:ext cx="4319372" cy="431937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7930AD-853E-4C17-8ACE-3D6C79FDB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4271963" y="1609609"/>
                <a:ext cx="1829189" cy="364224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867FC0F-120D-40A7-90DB-12958F895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10" t="5637" b="11424"/>
              <a:stretch/>
            </p:blipFill>
            <p:spPr>
              <a:xfrm rot="19825166" flipH="1">
                <a:off x="3898947" y="2966579"/>
                <a:ext cx="1553030" cy="3510600"/>
              </a:xfrm>
              <a:prstGeom prst="rect">
                <a:avLst/>
              </a:prstGeom>
            </p:spPr>
          </p:pic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AEECD6A-C321-430D-A25C-F6E621FEE24E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6498606" y="2480844"/>
                <a:ext cx="470501" cy="465930"/>
              </a:xfrm>
              <a:prstGeom prst="bentConnector2">
                <a:avLst/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83ADE381-0C29-4335-98BB-2D39B97CF760}"/>
                  </a:ext>
                </a:extLst>
              </p:cNvPr>
              <p:cNvSpPr/>
              <p:nvPr/>
            </p:nvSpPr>
            <p:spPr>
              <a:xfrm>
                <a:off x="6609107" y="1760844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BC1DCF30-0A0B-445A-9D9B-3B48A629869C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V="1">
                <a:off x="6617275" y="3012892"/>
                <a:ext cx="498541" cy="160340"/>
              </a:xfrm>
              <a:prstGeom prst="bentConnector3">
                <a:avLst>
                  <a:gd name="adj1" fmla="val 50000"/>
                </a:avLst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AD7B887F-9056-447D-907A-EBED58A7E4F0}"/>
                  </a:ext>
                </a:extLst>
              </p:cNvPr>
              <p:cNvSpPr/>
              <p:nvPr/>
            </p:nvSpPr>
            <p:spPr>
              <a:xfrm>
                <a:off x="7115816" y="2652892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11FC01BA-2329-490F-8DCC-6660B74A3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782" y="3676067"/>
                <a:ext cx="632218" cy="282260"/>
              </a:xfrm>
              <a:prstGeom prst="bentConnector3">
                <a:avLst>
                  <a:gd name="adj1" fmla="val 64626"/>
                </a:avLst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BC457578-3530-409C-859A-236A2B52C03B}"/>
                  </a:ext>
                </a:extLst>
              </p:cNvPr>
              <p:cNvSpPr/>
              <p:nvPr/>
            </p:nvSpPr>
            <p:spPr>
              <a:xfrm>
                <a:off x="7090822" y="3654868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11C7A195-32E2-4B00-92B1-068FAE128512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rot="16200000" flipH="1">
                <a:off x="6037869" y="4234428"/>
                <a:ext cx="700180" cy="74423"/>
              </a:xfrm>
              <a:prstGeom prst="bentConnector2">
                <a:avLst/>
              </a:prstGeom>
              <a:ln w="38100" cmpd="thickThin">
                <a:solidFill>
                  <a:srgbClr val="E2B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E1F7A6C7-DA4D-40BC-9DEF-2503D72295FA}"/>
                  </a:ext>
                </a:extLst>
              </p:cNvPr>
              <p:cNvSpPr/>
              <p:nvPr/>
            </p:nvSpPr>
            <p:spPr>
              <a:xfrm>
                <a:off x="6425171" y="4261730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rgbClr val="E2B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8B34895-9041-47DD-AD3E-C48DA42B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2165" y="2804832"/>
                <a:ext cx="1225715" cy="1251794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0A666362-622C-47C5-A7D7-2975BE82B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90827" y="3524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A04CC08-FBAF-4502-AB68-0356ED59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21543" y="3524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84707BC9-E64A-44CA-BC0C-159153CB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7255811" y="2762820"/>
                <a:ext cx="471600" cy="47160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FA5A885D-6E81-4748-BC65-E5ECF9A24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6714538" y="1877648"/>
                <a:ext cx="470499" cy="470499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C356D4D5-A847-4734-A031-5FB83C00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19743" y="3765539"/>
                <a:ext cx="471600" cy="4716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EB7EDE68-CA31-40B7-984F-B37CE9E01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71637" y="4416626"/>
                <a:ext cx="432952" cy="43295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5BA2F84-7CB9-4849-AE29-16BB69BF44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10" t="5637" b="11424"/>
              <a:stretch/>
            </p:blipFill>
            <p:spPr>
              <a:xfrm rot="1774834">
                <a:off x="6740023" y="2966579"/>
                <a:ext cx="1553030" cy="35106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73E6575-093F-0BCF-2F5C-DD6B791C3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9294" y="3079362"/>
                <a:ext cx="697493" cy="69749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73AEB0-625F-4CE3-867A-08148DB1D1D6}"/>
                </a:ext>
              </a:extLst>
            </p:cNvPr>
            <p:cNvSpPr txBox="1"/>
            <p:nvPr/>
          </p:nvSpPr>
          <p:spPr>
            <a:xfrm rot="256153">
              <a:off x="3372444" y="658350"/>
              <a:ext cx="5458265" cy="523318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0899194"/>
                </a:avLst>
              </a:prstTxWarp>
              <a:spAutoFit/>
            </a:bodyPr>
            <a:lstStyle/>
            <a:p>
              <a:r>
                <a:rPr lang="en-PH" sz="40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INSTITUTE OF COMPUTER STUDIES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CB6C7C-F3FD-484B-8385-65B56D0B748D}"/>
                </a:ext>
              </a:extLst>
            </p:cNvPr>
            <p:cNvSpPr txBox="1"/>
            <p:nvPr/>
          </p:nvSpPr>
          <p:spPr>
            <a:xfrm rot="15555776">
              <a:off x="3216000" y="549000"/>
              <a:ext cx="5760000" cy="5760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434645"/>
                </a:avLst>
              </a:prstTxWarp>
              <a:spAutoFit/>
            </a:bodyPr>
            <a:lstStyle/>
            <a:p>
              <a:r>
                <a:rPr lang="en-PH" sz="36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CAMARINES NORTE STATE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8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864E63-5F0E-6D36-ABF1-9B9D3ADB8C28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C20D1E4-3637-4F69-887B-472055DFD6BA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56BC402-0593-4171-8ADC-989D50D7CA65}"/>
                </a:ext>
              </a:extLst>
            </p:cNvPr>
            <p:cNvSpPr/>
            <p:nvPr/>
          </p:nvSpPr>
          <p:spPr>
            <a:xfrm>
              <a:off x="2946000" y="279000"/>
              <a:ext cx="6300000" cy="63000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54BEF99-C3AF-43DD-9B2E-A28A2C0A7183}"/>
                </a:ext>
              </a:extLst>
            </p:cNvPr>
            <p:cNvSpPr/>
            <p:nvPr/>
          </p:nvSpPr>
          <p:spPr>
            <a:xfrm>
              <a:off x="3576000" y="909000"/>
              <a:ext cx="5040000" cy="504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6CCCDD-C8E8-4A58-91E9-31EB9CF3C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8942" y="1199688"/>
              <a:ext cx="4319372" cy="43193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7930AD-853E-4C17-8ACE-3D6C79FDB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4271963" y="1420609"/>
              <a:ext cx="1829189" cy="364224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867FC0F-120D-40A7-90DB-12958F895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9825166" flipH="1">
              <a:off x="3898947" y="2777579"/>
              <a:ext cx="1553030" cy="351060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AEECD6A-C321-430D-A25C-F6E621FEE24E}"/>
                </a:ext>
              </a:extLst>
            </p:cNvPr>
            <p:cNvCxnSpPr>
              <a:cxnSpLocks/>
              <a:endCxn id="71" idx="4"/>
            </p:cNvCxnSpPr>
            <p:nvPr/>
          </p:nvCxnSpPr>
          <p:spPr>
            <a:xfrm flipV="1">
              <a:off x="6498606" y="2291844"/>
              <a:ext cx="470501" cy="465930"/>
            </a:xfrm>
            <a:prstGeom prst="bentConnector2">
              <a:avLst/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83ADE381-0C29-4335-98BB-2D39B97CF760}"/>
                </a:ext>
              </a:extLst>
            </p:cNvPr>
            <p:cNvSpPr/>
            <p:nvPr/>
          </p:nvSpPr>
          <p:spPr>
            <a:xfrm>
              <a:off x="6609107" y="1571844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C1DCF30-0A0B-445A-9D9B-3B48A629869C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6617275" y="2823892"/>
              <a:ext cx="498541" cy="160340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AD7B887F-9056-447D-907A-EBED58A7E4F0}"/>
                </a:ext>
              </a:extLst>
            </p:cNvPr>
            <p:cNvSpPr/>
            <p:nvPr/>
          </p:nvSpPr>
          <p:spPr>
            <a:xfrm>
              <a:off x="7115816" y="2463892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11FC01BA-2329-490F-8DCC-6660B74A3666}"/>
                </a:ext>
              </a:extLst>
            </p:cNvPr>
            <p:cNvCxnSpPr>
              <a:cxnSpLocks/>
            </p:cNvCxnSpPr>
            <p:nvPr/>
          </p:nvCxnSpPr>
          <p:spPr>
            <a:xfrm>
              <a:off x="6616782" y="3487067"/>
              <a:ext cx="632218" cy="282260"/>
            </a:xfrm>
            <a:prstGeom prst="bentConnector3">
              <a:avLst>
                <a:gd name="adj1" fmla="val 64626"/>
              </a:avLst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BC457578-3530-409C-859A-236A2B52C03B}"/>
                </a:ext>
              </a:extLst>
            </p:cNvPr>
            <p:cNvSpPr/>
            <p:nvPr/>
          </p:nvSpPr>
          <p:spPr>
            <a:xfrm>
              <a:off x="7090822" y="3465868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1C7A195-32E2-4B00-92B1-068FAE128512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rot="16200000" flipH="1">
              <a:off x="6037869" y="4045428"/>
              <a:ext cx="700180" cy="74423"/>
            </a:xfrm>
            <a:prstGeom prst="bentConnector2">
              <a:avLst/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E1F7A6C7-DA4D-40BC-9DEF-2503D72295FA}"/>
                </a:ext>
              </a:extLst>
            </p:cNvPr>
            <p:cNvSpPr/>
            <p:nvPr/>
          </p:nvSpPr>
          <p:spPr>
            <a:xfrm>
              <a:off x="6425171" y="4072730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B34895-9041-47DD-AD3E-C48DA42B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165" y="2615832"/>
              <a:ext cx="1225715" cy="1251794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A666362-622C-47C5-A7D7-2975BE82B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90827" y="3335048"/>
              <a:ext cx="512606" cy="49082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A04CC08-FBAF-4502-AB68-0356ED59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43" y="3335048"/>
              <a:ext cx="512606" cy="49082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4707BC9-E64A-44CA-BC0C-159153CB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255811" y="2573820"/>
              <a:ext cx="471600" cy="4716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A5A885D-6E81-4748-BC65-E5ECF9A2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714538" y="1688648"/>
              <a:ext cx="470499" cy="470499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356D4D5-A847-4734-A031-5FB83C00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19743" y="3576539"/>
              <a:ext cx="471600" cy="4716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B7EDE68-CA31-40B7-984F-B37CE9E0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1637" y="4227626"/>
              <a:ext cx="432952" cy="43295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5BA2F84-7CB9-4849-AE29-16BB69BF4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774834">
              <a:off x="6740023" y="2777579"/>
              <a:ext cx="1553030" cy="3510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3E6575-093F-0BCF-2F5C-DD6B791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94" y="2890362"/>
              <a:ext cx="697493" cy="69749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DC754-D2F4-31E5-270E-707FA9B5F7EF}"/>
                </a:ext>
              </a:extLst>
            </p:cNvPr>
            <p:cNvGrpSpPr/>
            <p:nvPr/>
          </p:nvGrpSpPr>
          <p:grpSpPr>
            <a:xfrm>
              <a:off x="3248040" y="549000"/>
              <a:ext cx="5760000" cy="5760000"/>
              <a:chOff x="3216000" y="549000"/>
              <a:chExt cx="5760000" cy="576000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73AEB0-625F-4CE3-867A-08148DB1D1D6}"/>
                  </a:ext>
                </a:extLst>
              </p:cNvPr>
              <p:cNvSpPr txBox="1"/>
              <p:nvPr/>
            </p:nvSpPr>
            <p:spPr>
              <a:xfrm rot="256153">
                <a:off x="3372444" y="658350"/>
                <a:ext cx="5458265" cy="523318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>
                    <a:gd name="adj" fmla="val 10899194"/>
                  </a:avLst>
                </a:prstTxWarp>
                <a:spAutoFit/>
              </a:bodyPr>
              <a:lstStyle/>
              <a:p>
                <a:r>
                  <a:rPr lang="en-PH" sz="40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INSTITUTE OF COMPUTER STUDIES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CB6C7C-F3FD-484B-8385-65B56D0B748D}"/>
                  </a:ext>
                </a:extLst>
              </p:cNvPr>
              <p:cNvSpPr txBox="1"/>
              <p:nvPr/>
            </p:nvSpPr>
            <p:spPr>
              <a:xfrm rot="15555776">
                <a:off x="3216000" y="549000"/>
                <a:ext cx="5760000" cy="576000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>
                    <a:gd name="adj" fmla="val 16434645"/>
                  </a:avLst>
                </a:prstTxWarp>
                <a:spAutoFit/>
              </a:bodyPr>
              <a:lstStyle/>
              <a:p>
                <a:r>
                  <a:rPr lang="en-PH" sz="3600" b="1" dirty="0">
                    <a:solidFill>
                      <a:srgbClr val="790808"/>
                    </a:solidFill>
                    <a:latin typeface="Century Gothic" panose="020B0502020202020204" pitchFamily="34" charset="0"/>
                  </a:rPr>
                  <a:t>CAMARINES NORTE STATE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146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43F8D1-2846-C039-A463-CD23119BBE1A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C20D1E4-3637-4F69-887B-472055DFD6BA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56BC402-0593-4171-8ADC-989D50D7CA65}"/>
                </a:ext>
              </a:extLst>
            </p:cNvPr>
            <p:cNvSpPr/>
            <p:nvPr/>
          </p:nvSpPr>
          <p:spPr>
            <a:xfrm>
              <a:off x="2946000" y="279000"/>
              <a:ext cx="6300000" cy="63000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54BEF99-C3AF-43DD-9B2E-A28A2C0A7183}"/>
                </a:ext>
              </a:extLst>
            </p:cNvPr>
            <p:cNvSpPr/>
            <p:nvPr/>
          </p:nvSpPr>
          <p:spPr>
            <a:xfrm>
              <a:off x="3576000" y="909000"/>
              <a:ext cx="5040000" cy="504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6CCCDD-C8E8-4A58-91E9-31EB9CF3C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8942" y="1199688"/>
              <a:ext cx="4319372" cy="43193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7930AD-853E-4C17-8ACE-3D6C79FDB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4271963" y="1420609"/>
              <a:ext cx="1829189" cy="364224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867FC0F-120D-40A7-90DB-12958F895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9825166" flipH="1">
              <a:off x="3898947" y="2777579"/>
              <a:ext cx="1553030" cy="351060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AEECD6A-C321-430D-A25C-F6E621FEE24E}"/>
                </a:ext>
              </a:extLst>
            </p:cNvPr>
            <p:cNvCxnSpPr>
              <a:cxnSpLocks/>
              <a:endCxn id="71" idx="4"/>
            </p:cNvCxnSpPr>
            <p:nvPr/>
          </p:nvCxnSpPr>
          <p:spPr>
            <a:xfrm flipV="1">
              <a:off x="6498606" y="2291844"/>
              <a:ext cx="470501" cy="465930"/>
            </a:xfrm>
            <a:prstGeom prst="bentConnector2">
              <a:avLst/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83ADE381-0C29-4335-98BB-2D39B97CF760}"/>
                </a:ext>
              </a:extLst>
            </p:cNvPr>
            <p:cNvSpPr/>
            <p:nvPr/>
          </p:nvSpPr>
          <p:spPr>
            <a:xfrm>
              <a:off x="6609107" y="1571844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C1DCF30-0A0B-445A-9D9B-3B48A629869C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6617275" y="2823892"/>
              <a:ext cx="498541" cy="160340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AD7B887F-9056-447D-907A-EBED58A7E4F0}"/>
                </a:ext>
              </a:extLst>
            </p:cNvPr>
            <p:cNvSpPr/>
            <p:nvPr/>
          </p:nvSpPr>
          <p:spPr>
            <a:xfrm>
              <a:off x="7115816" y="2463892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11FC01BA-2329-490F-8DCC-6660B74A3666}"/>
                </a:ext>
              </a:extLst>
            </p:cNvPr>
            <p:cNvCxnSpPr>
              <a:cxnSpLocks/>
            </p:cNvCxnSpPr>
            <p:nvPr/>
          </p:nvCxnSpPr>
          <p:spPr>
            <a:xfrm>
              <a:off x="6616782" y="3487067"/>
              <a:ext cx="632218" cy="282260"/>
            </a:xfrm>
            <a:prstGeom prst="bentConnector3">
              <a:avLst>
                <a:gd name="adj1" fmla="val 64626"/>
              </a:avLst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BC457578-3530-409C-859A-236A2B52C03B}"/>
                </a:ext>
              </a:extLst>
            </p:cNvPr>
            <p:cNvSpPr/>
            <p:nvPr/>
          </p:nvSpPr>
          <p:spPr>
            <a:xfrm>
              <a:off x="7090822" y="3465868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1C7A195-32E2-4B00-92B1-068FAE128512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rot="16200000" flipH="1">
              <a:off x="6037869" y="4045428"/>
              <a:ext cx="700180" cy="74423"/>
            </a:xfrm>
            <a:prstGeom prst="bentConnector2">
              <a:avLst/>
            </a:prstGeom>
            <a:ln w="38100" cmpd="thickThin">
              <a:solidFill>
                <a:srgbClr val="E2B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E1F7A6C7-DA4D-40BC-9DEF-2503D72295FA}"/>
                </a:ext>
              </a:extLst>
            </p:cNvPr>
            <p:cNvSpPr/>
            <p:nvPr/>
          </p:nvSpPr>
          <p:spPr>
            <a:xfrm>
              <a:off x="6425171" y="4072730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 cmpd="thickThin">
              <a:solidFill>
                <a:srgbClr val="E2B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B34895-9041-47DD-AD3E-C48DA42B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165" y="2615832"/>
              <a:ext cx="1225715" cy="1251794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A666362-622C-47C5-A7D7-2975BE82B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90827" y="3335048"/>
              <a:ext cx="512606" cy="49082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A04CC08-FBAF-4502-AB68-0356ED59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43" y="3335048"/>
              <a:ext cx="512606" cy="49082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4707BC9-E64A-44CA-BC0C-159153CB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255811" y="2573820"/>
              <a:ext cx="471600" cy="4716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A5A885D-6E81-4748-BC65-E5ECF9A2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714538" y="1688648"/>
              <a:ext cx="470499" cy="470499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356D4D5-A847-4734-A031-5FB83C00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19743" y="3576539"/>
              <a:ext cx="471600" cy="4716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B7EDE68-CA31-40B7-984F-B37CE9E0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1637" y="4227626"/>
              <a:ext cx="432952" cy="43295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5BA2F84-7CB9-4849-AE29-16BB69BF4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774834">
              <a:off x="6740023" y="2777579"/>
              <a:ext cx="1553030" cy="3510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3E6575-093F-0BCF-2F5C-DD6B791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94" y="2890362"/>
              <a:ext cx="697493" cy="69749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DC754-D2F4-31E5-270E-707FA9B5F7EF}"/>
                </a:ext>
              </a:extLst>
            </p:cNvPr>
            <p:cNvGrpSpPr/>
            <p:nvPr/>
          </p:nvGrpSpPr>
          <p:grpSpPr>
            <a:xfrm>
              <a:off x="3248040" y="549000"/>
              <a:ext cx="5760000" cy="5760000"/>
              <a:chOff x="3216000" y="549000"/>
              <a:chExt cx="5760000" cy="576000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73AEB0-625F-4CE3-867A-08148DB1D1D6}"/>
                  </a:ext>
                </a:extLst>
              </p:cNvPr>
              <p:cNvSpPr txBox="1"/>
              <p:nvPr/>
            </p:nvSpPr>
            <p:spPr>
              <a:xfrm rot="256153">
                <a:off x="3372444" y="658350"/>
                <a:ext cx="5458265" cy="523318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>
                    <a:gd name="adj" fmla="val 10899194"/>
                  </a:avLst>
                </a:prstTxWarp>
                <a:spAutoFit/>
              </a:bodyPr>
              <a:lstStyle/>
              <a:p>
                <a:r>
                  <a:rPr lang="en-PH" sz="40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INSTITUTE OF COMPUTER STUDIES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CB6C7C-F3FD-484B-8385-65B56D0B748D}"/>
                  </a:ext>
                </a:extLst>
              </p:cNvPr>
              <p:cNvSpPr txBox="1"/>
              <p:nvPr/>
            </p:nvSpPr>
            <p:spPr>
              <a:xfrm rot="15555776">
                <a:off x="3216000" y="549000"/>
                <a:ext cx="5760000" cy="576000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>
                    <a:gd name="adj" fmla="val 16434645"/>
                  </a:avLst>
                </a:prstTxWarp>
                <a:spAutoFit/>
              </a:bodyPr>
              <a:lstStyle/>
              <a:p>
                <a:r>
                  <a:rPr lang="en-PH" sz="3600" b="1" dirty="0">
                    <a:solidFill>
                      <a:schemeClr val="accent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CAMARINES NORTE STATE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3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AEFA9-3655-4963-8838-A27AE7188A94}"/>
              </a:ext>
            </a:extLst>
          </p:cNvPr>
          <p:cNvGrpSpPr/>
          <p:nvPr/>
        </p:nvGrpSpPr>
        <p:grpSpPr>
          <a:xfrm>
            <a:off x="2856000" y="378000"/>
            <a:ext cx="6480000" cy="6480000"/>
            <a:chOff x="2856000" y="189000"/>
            <a:chExt cx="6480000" cy="648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C0320C-3F9A-4CCB-9578-D20ADFAAFBBA}"/>
                </a:ext>
              </a:extLst>
            </p:cNvPr>
            <p:cNvGrpSpPr/>
            <p:nvPr/>
          </p:nvGrpSpPr>
          <p:grpSpPr>
            <a:xfrm>
              <a:off x="2856000" y="189000"/>
              <a:ext cx="6480000" cy="6480000"/>
              <a:chOff x="2856000" y="189000"/>
              <a:chExt cx="6480000" cy="6480000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8C20D1E4-3637-4F69-887B-472055DFD6BA}"/>
                  </a:ext>
                </a:extLst>
              </p:cNvPr>
              <p:cNvSpPr/>
              <p:nvPr/>
            </p:nvSpPr>
            <p:spPr>
              <a:xfrm>
                <a:off x="2856000" y="189000"/>
                <a:ext cx="6480000" cy="6480000"/>
              </a:xfrm>
              <a:prstGeom prst="flowChartConnector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F56BC402-0593-4171-8ADC-989D50D7CA65}"/>
                  </a:ext>
                </a:extLst>
              </p:cNvPr>
              <p:cNvSpPr/>
              <p:nvPr/>
            </p:nvSpPr>
            <p:spPr>
              <a:xfrm>
                <a:off x="2946000" y="279000"/>
                <a:ext cx="6300000" cy="6300000"/>
              </a:xfrm>
              <a:prstGeom prst="flowChartConnector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254BEF99-C3AF-43DD-9B2E-A28A2C0A7183}"/>
                  </a:ext>
                </a:extLst>
              </p:cNvPr>
              <p:cNvSpPr/>
              <p:nvPr/>
            </p:nvSpPr>
            <p:spPr>
              <a:xfrm>
                <a:off x="3576000" y="909000"/>
                <a:ext cx="5040000" cy="5040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F6CCCDD-C8E8-4A58-91E9-31EB9CF3C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8942" y="1199688"/>
                <a:ext cx="4319372" cy="431937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7930AD-853E-4C17-8ACE-3D6C79FDB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4280031" y="1420609"/>
                <a:ext cx="1821121" cy="364224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867FC0F-120D-40A7-90DB-12958F895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10" t="5637" b="11424"/>
              <a:stretch/>
            </p:blipFill>
            <p:spPr>
              <a:xfrm rot="19825166" flipH="1">
                <a:off x="3898947" y="2777580"/>
                <a:ext cx="1553030" cy="3510600"/>
              </a:xfrm>
              <a:prstGeom prst="rect">
                <a:avLst/>
              </a:prstGeom>
            </p:spPr>
          </p:pic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AEECD6A-C321-430D-A25C-F6E621FEE24E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6498606" y="2291844"/>
                <a:ext cx="470501" cy="465930"/>
              </a:xfrm>
              <a:prstGeom prst="bentConnector2">
                <a:avLst/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83ADE381-0C29-4335-98BB-2D39B97CF760}"/>
                  </a:ext>
                </a:extLst>
              </p:cNvPr>
              <p:cNvSpPr/>
              <p:nvPr/>
            </p:nvSpPr>
            <p:spPr>
              <a:xfrm>
                <a:off x="6609107" y="1571844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BC1DCF30-0A0B-445A-9D9B-3B48A629869C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V="1">
                <a:off x="6617275" y="2823892"/>
                <a:ext cx="498541" cy="160340"/>
              </a:xfrm>
              <a:prstGeom prst="bentConnector3">
                <a:avLst>
                  <a:gd name="adj1" fmla="val 50000"/>
                </a:avLst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AD7B887F-9056-447D-907A-EBED58A7E4F0}"/>
                  </a:ext>
                </a:extLst>
              </p:cNvPr>
              <p:cNvSpPr/>
              <p:nvPr/>
            </p:nvSpPr>
            <p:spPr>
              <a:xfrm>
                <a:off x="7115816" y="2463892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11FC01BA-2329-490F-8DCC-6660B74A3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782" y="3487067"/>
                <a:ext cx="632218" cy="282260"/>
              </a:xfrm>
              <a:prstGeom prst="bentConnector3">
                <a:avLst>
                  <a:gd name="adj1" fmla="val 64626"/>
                </a:avLst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BC457578-3530-409C-859A-236A2B52C03B}"/>
                  </a:ext>
                </a:extLst>
              </p:cNvPr>
              <p:cNvSpPr/>
              <p:nvPr/>
            </p:nvSpPr>
            <p:spPr>
              <a:xfrm>
                <a:off x="7090822" y="3465868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11C7A195-32E2-4B00-92B1-068FAE128512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rot="16200000" flipH="1">
                <a:off x="6037869" y="4045428"/>
                <a:ext cx="700180" cy="74423"/>
              </a:xfrm>
              <a:prstGeom prst="bentConnector2">
                <a:avLst/>
              </a:prstGeom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E1F7A6C7-DA4D-40BC-9DEF-2503D72295FA}"/>
                  </a:ext>
                </a:extLst>
              </p:cNvPr>
              <p:cNvSpPr/>
              <p:nvPr/>
            </p:nvSpPr>
            <p:spPr>
              <a:xfrm>
                <a:off x="6425171" y="4072730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38100" cmpd="thickThin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6685C3B-B45F-4D16-BA24-C936AD879945}"/>
                  </a:ext>
                </a:extLst>
              </p:cNvPr>
              <p:cNvGrpSpPr/>
              <p:nvPr/>
            </p:nvGrpSpPr>
            <p:grpSpPr>
              <a:xfrm>
                <a:off x="5502165" y="2615832"/>
                <a:ext cx="1225715" cy="1251794"/>
                <a:chOff x="5500285" y="2803103"/>
                <a:chExt cx="1225715" cy="125179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8B34895-9041-47DD-AD3E-C48DA42B3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0285" y="2803103"/>
                  <a:ext cx="1225715" cy="1251794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3F581AA-2CA9-4A92-9975-3A007AD1BB98}"/>
                    </a:ext>
                  </a:extLst>
                </p:cNvPr>
                <p:cNvSpPr txBox="1"/>
                <p:nvPr/>
              </p:nvSpPr>
              <p:spPr>
                <a:xfrm>
                  <a:off x="5948178" y="3418365"/>
                  <a:ext cx="548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ICS</a:t>
                  </a:r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0A666362-622C-47C5-A7D7-2975BE82B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90827" y="3335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A04CC08-FBAF-4502-AB68-0356ED59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21543" y="3335048"/>
                <a:ext cx="512606" cy="49082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84707BC9-E64A-44CA-BC0C-159153CB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7275297" y="2557579"/>
                <a:ext cx="435600" cy="43560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FA5A885D-6E81-4748-BC65-E5ECF9A24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H="1">
                <a:off x="6752239" y="1659482"/>
                <a:ext cx="430125" cy="430125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C356D4D5-A847-4734-A031-5FB83C00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harpenSoften amount="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33022" y="3567343"/>
                <a:ext cx="435600" cy="4356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EB7EDE68-CA31-40B7-984F-B37CE9E01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73719" y="4177977"/>
                <a:ext cx="424713" cy="42471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EE41E9-F7B5-48A6-AEF3-60A5C0B76566}"/>
                  </a:ext>
                </a:extLst>
              </p:cNvPr>
              <p:cNvSpPr txBox="1"/>
              <p:nvPr/>
            </p:nvSpPr>
            <p:spPr>
              <a:xfrm>
                <a:off x="6766691" y="2061862"/>
                <a:ext cx="38985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5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LOGIC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4DF0F-6481-4CEF-B058-FB1051C703BD}"/>
                  </a:ext>
                </a:extLst>
              </p:cNvPr>
              <p:cNvSpPr txBox="1"/>
              <p:nvPr/>
            </p:nvSpPr>
            <p:spPr>
              <a:xfrm>
                <a:off x="7185037" y="2960535"/>
                <a:ext cx="5902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5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AI/ROBOTICS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84EADE-D705-4B74-8EA4-26B9127DB70D}"/>
                  </a:ext>
                </a:extLst>
              </p:cNvPr>
              <p:cNvSpPr txBox="1"/>
              <p:nvPr/>
            </p:nvSpPr>
            <p:spPr>
              <a:xfrm>
                <a:off x="7267118" y="3944970"/>
                <a:ext cx="38504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5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CODE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C40491-7C69-4698-86FA-6EFB6304C160}"/>
                  </a:ext>
                </a:extLst>
              </p:cNvPr>
              <p:cNvSpPr txBox="1"/>
              <p:nvPr/>
            </p:nvSpPr>
            <p:spPr>
              <a:xfrm>
                <a:off x="6498606" y="4547743"/>
                <a:ext cx="595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5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COMPUTER + </a:t>
                </a:r>
              </a:p>
              <a:p>
                <a:pPr algn="ctr"/>
                <a:r>
                  <a:rPr lang="en-PH" sz="5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DESIGN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5BA2F84-7CB9-4849-AE29-16BB69BF4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0" t="5637" b="11424"/>
            <a:stretch/>
          </p:blipFill>
          <p:spPr>
            <a:xfrm rot="1774834">
              <a:off x="6740023" y="2784786"/>
              <a:ext cx="1553030" cy="35106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73AEB0-625F-4CE3-867A-08148DB1D1D6}"/>
                </a:ext>
              </a:extLst>
            </p:cNvPr>
            <p:cNvSpPr txBox="1"/>
            <p:nvPr/>
          </p:nvSpPr>
          <p:spPr>
            <a:xfrm rot="256153">
              <a:off x="3372443" y="664970"/>
              <a:ext cx="5458265" cy="523318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0899194"/>
                </a:avLst>
              </a:prstTxWarp>
              <a:spAutoFit/>
            </a:bodyPr>
            <a:lstStyle/>
            <a:p>
              <a:r>
                <a:rPr lang="en-PH" sz="40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INSTITUTE OF COMPUTER STUDIES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CB6C7C-F3FD-484B-8385-65B56D0B748D}"/>
                </a:ext>
              </a:extLst>
            </p:cNvPr>
            <p:cNvSpPr txBox="1"/>
            <p:nvPr/>
          </p:nvSpPr>
          <p:spPr>
            <a:xfrm rot="15449147">
              <a:off x="3215999" y="555620"/>
              <a:ext cx="5760000" cy="5760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434645"/>
                </a:avLst>
              </a:prstTxWarp>
              <a:spAutoFit/>
            </a:bodyPr>
            <a:lstStyle/>
            <a:p>
              <a:r>
                <a:rPr lang="en-PH" sz="36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UNIVERSITY OF CAMARINES NORTE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6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C20D1E4-3637-4F69-887B-472055DFD6BA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56BC402-0593-4171-8ADC-989D50D7CA65}"/>
              </a:ext>
            </a:extLst>
          </p:cNvPr>
          <p:cNvSpPr/>
          <p:nvPr/>
        </p:nvSpPr>
        <p:spPr>
          <a:xfrm>
            <a:off x="2946000" y="279000"/>
            <a:ext cx="6300000" cy="6300000"/>
          </a:xfrm>
          <a:prstGeom prst="flowChartConnector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54BEF99-C3AF-43DD-9B2E-A28A2C0A7183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CCDD-C8E8-4A58-91E9-31EB9CF3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2" y="1199688"/>
            <a:ext cx="4319372" cy="4319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30AD-853E-4C17-8ACE-3D6C79FDB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280031" y="1420609"/>
            <a:ext cx="1821121" cy="364224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867FC0F-120D-40A7-90DB-12958F895A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10" t="5637" b="11424"/>
          <a:stretch/>
        </p:blipFill>
        <p:spPr>
          <a:xfrm rot="19825166" flipH="1">
            <a:off x="3898947" y="2777580"/>
            <a:ext cx="1553030" cy="3510600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AEECD6A-C321-430D-A25C-F6E621FEE24E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6498606" y="2291844"/>
            <a:ext cx="470501" cy="465930"/>
          </a:xfrm>
          <a:prstGeom prst="bentConnector2">
            <a:avLst/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83ADE381-0C29-4335-98BB-2D39B97CF760}"/>
              </a:ext>
            </a:extLst>
          </p:cNvPr>
          <p:cNvSpPr/>
          <p:nvPr/>
        </p:nvSpPr>
        <p:spPr>
          <a:xfrm>
            <a:off x="6609107" y="1571844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C1DCF30-0A0B-445A-9D9B-3B48A629869C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617275" y="2823892"/>
            <a:ext cx="498541" cy="160340"/>
          </a:xfrm>
          <a:prstGeom prst="bentConnector3">
            <a:avLst>
              <a:gd name="adj1" fmla="val 50000"/>
            </a:avLst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AD7B887F-9056-447D-907A-EBED58A7E4F0}"/>
              </a:ext>
            </a:extLst>
          </p:cNvPr>
          <p:cNvSpPr/>
          <p:nvPr/>
        </p:nvSpPr>
        <p:spPr>
          <a:xfrm>
            <a:off x="7115816" y="2463892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1FC01BA-2329-490F-8DCC-6660B74A3666}"/>
              </a:ext>
            </a:extLst>
          </p:cNvPr>
          <p:cNvCxnSpPr>
            <a:cxnSpLocks/>
          </p:cNvCxnSpPr>
          <p:nvPr/>
        </p:nvCxnSpPr>
        <p:spPr>
          <a:xfrm>
            <a:off x="6616782" y="3487067"/>
            <a:ext cx="632218" cy="282260"/>
          </a:xfrm>
          <a:prstGeom prst="bentConnector3">
            <a:avLst>
              <a:gd name="adj1" fmla="val 64626"/>
            </a:avLst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BC457578-3530-409C-859A-236A2B52C03B}"/>
              </a:ext>
            </a:extLst>
          </p:cNvPr>
          <p:cNvSpPr/>
          <p:nvPr/>
        </p:nvSpPr>
        <p:spPr>
          <a:xfrm>
            <a:off x="7090822" y="3465868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1C7A195-32E2-4B00-92B1-068FAE128512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H="1">
            <a:off x="6037869" y="4045428"/>
            <a:ext cx="700180" cy="74423"/>
          </a:xfrm>
          <a:prstGeom prst="bentConnector2">
            <a:avLst/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1F7A6C7-DA4D-40BC-9DEF-2503D72295FA}"/>
              </a:ext>
            </a:extLst>
          </p:cNvPr>
          <p:cNvSpPr/>
          <p:nvPr/>
        </p:nvSpPr>
        <p:spPr>
          <a:xfrm>
            <a:off x="6425171" y="4072730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8B34895-9041-47DD-AD3E-C48DA42B33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65" y="2615832"/>
            <a:ext cx="1225715" cy="125179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3F581AA-2CA9-4A92-9975-3A007AD1BB98}"/>
              </a:ext>
            </a:extLst>
          </p:cNvPr>
          <p:cNvSpPr txBox="1"/>
          <p:nvPr/>
        </p:nvSpPr>
        <p:spPr>
          <a:xfrm>
            <a:off x="5950058" y="323109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entury Gothic" panose="020B0502020202020204" pitchFamily="34" charset="0"/>
              </a:rPr>
              <a:t>ICS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A666362-622C-47C5-A7D7-2975BE82B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0827" y="3335048"/>
            <a:ext cx="512606" cy="49082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A04CC08-FBAF-4502-AB68-0356ED59A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1543" y="3335048"/>
            <a:ext cx="512606" cy="49082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4707BC9-E64A-44CA-BC0C-159153CBDA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275297" y="2557579"/>
            <a:ext cx="435600" cy="4356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FA5A885D-6E81-4748-BC65-E5ECF9A24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52239" y="1659482"/>
            <a:ext cx="430125" cy="43012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356D4D5-A847-4734-A031-5FB83C00D04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3022" y="3567343"/>
            <a:ext cx="435600" cy="4356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B7EDE68-CA31-40B7-984F-B37CE9E01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719" y="4177977"/>
            <a:ext cx="424713" cy="4247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EE41E9-F7B5-48A6-AEF3-60A5C0B76566}"/>
              </a:ext>
            </a:extLst>
          </p:cNvPr>
          <p:cNvSpPr txBox="1"/>
          <p:nvPr/>
        </p:nvSpPr>
        <p:spPr>
          <a:xfrm>
            <a:off x="6766691" y="2061862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LOGIC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4DF0F-6481-4CEF-B058-FB1051C703BD}"/>
              </a:ext>
            </a:extLst>
          </p:cNvPr>
          <p:cNvSpPr txBox="1"/>
          <p:nvPr/>
        </p:nvSpPr>
        <p:spPr>
          <a:xfrm>
            <a:off x="7185037" y="2960535"/>
            <a:ext cx="5902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AI/ROBOTICS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4EADE-D705-4B74-8EA4-26B9127DB70D}"/>
              </a:ext>
            </a:extLst>
          </p:cNvPr>
          <p:cNvSpPr txBox="1"/>
          <p:nvPr/>
        </p:nvSpPr>
        <p:spPr>
          <a:xfrm>
            <a:off x="7267118" y="3944970"/>
            <a:ext cx="3850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CODE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40491-7C69-4698-86FA-6EFB6304C160}"/>
              </a:ext>
            </a:extLst>
          </p:cNvPr>
          <p:cNvSpPr txBox="1"/>
          <p:nvPr/>
        </p:nvSpPr>
        <p:spPr>
          <a:xfrm>
            <a:off x="6498606" y="4547743"/>
            <a:ext cx="595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COMPUTER + </a:t>
            </a:r>
          </a:p>
          <a:p>
            <a:pPr algn="ctr"/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4815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C20D1E4-3637-4F69-887B-472055DFD6BA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56BC402-0593-4171-8ADC-989D50D7CA65}"/>
              </a:ext>
            </a:extLst>
          </p:cNvPr>
          <p:cNvSpPr/>
          <p:nvPr/>
        </p:nvSpPr>
        <p:spPr>
          <a:xfrm>
            <a:off x="2946000" y="279000"/>
            <a:ext cx="6300000" cy="6300000"/>
          </a:xfrm>
          <a:prstGeom prst="flowChartConnector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54BEF99-C3AF-43DD-9B2E-A28A2C0A7183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CCDD-C8E8-4A58-91E9-31EB9CF3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2" y="1199688"/>
            <a:ext cx="4319372" cy="4319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30AD-853E-4C17-8ACE-3D6C79FDB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280031" y="1420609"/>
            <a:ext cx="1821121" cy="364224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867FC0F-120D-40A7-90DB-12958F895A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10" t="5637" b="11424"/>
          <a:stretch/>
        </p:blipFill>
        <p:spPr>
          <a:xfrm rot="19825166" flipH="1">
            <a:off x="3898947" y="2777580"/>
            <a:ext cx="1553030" cy="3510600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AEECD6A-C321-430D-A25C-F6E621FEE24E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6498606" y="2291844"/>
            <a:ext cx="470501" cy="465930"/>
          </a:xfrm>
          <a:prstGeom prst="bentConnector2">
            <a:avLst/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83ADE381-0C29-4335-98BB-2D39B97CF760}"/>
              </a:ext>
            </a:extLst>
          </p:cNvPr>
          <p:cNvSpPr/>
          <p:nvPr/>
        </p:nvSpPr>
        <p:spPr>
          <a:xfrm>
            <a:off x="6609107" y="1571844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C1DCF30-0A0B-445A-9D9B-3B48A629869C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617275" y="2823892"/>
            <a:ext cx="498541" cy="160340"/>
          </a:xfrm>
          <a:prstGeom prst="bentConnector3">
            <a:avLst>
              <a:gd name="adj1" fmla="val 50000"/>
            </a:avLst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AD7B887F-9056-447D-907A-EBED58A7E4F0}"/>
              </a:ext>
            </a:extLst>
          </p:cNvPr>
          <p:cNvSpPr/>
          <p:nvPr/>
        </p:nvSpPr>
        <p:spPr>
          <a:xfrm>
            <a:off x="7115816" y="2463892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1FC01BA-2329-490F-8DCC-6660B74A3666}"/>
              </a:ext>
            </a:extLst>
          </p:cNvPr>
          <p:cNvCxnSpPr>
            <a:cxnSpLocks/>
          </p:cNvCxnSpPr>
          <p:nvPr/>
        </p:nvCxnSpPr>
        <p:spPr>
          <a:xfrm>
            <a:off x="6616782" y="3487067"/>
            <a:ext cx="632218" cy="282260"/>
          </a:xfrm>
          <a:prstGeom prst="bentConnector3">
            <a:avLst>
              <a:gd name="adj1" fmla="val 64626"/>
            </a:avLst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BC457578-3530-409C-859A-236A2B52C03B}"/>
              </a:ext>
            </a:extLst>
          </p:cNvPr>
          <p:cNvSpPr/>
          <p:nvPr/>
        </p:nvSpPr>
        <p:spPr>
          <a:xfrm>
            <a:off x="7090822" y="3465868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1C7A195-32E2-4B00-92B1-068FAE128512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H="1">
            <a:off x="6037869" y="4045428"/>
            <a:ext cx="700180" cy="74423"/>
          </a:xfrm>
          <a:prstGeom prst="bentConnector2">
            <a:avLst/>
          </a:prstGeom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1F7A6C7-DA4D-40BC-9DEF-2503D72295FA}"/>
              </a:ext>
            </a:extLst>
          </p:cNvPr>
          <p:cNvSpPr/>
          <p:nvPr/>
        </p:nvSpPr>
        <p:spPr>
          <a:xfrm>
            <a:off x="6425171" y="4072730"/>
            <a:ext cx="720000" cy="720000"/>
          </a:xfrm>
          <a:prstGeom prst="flowChartConnector">
            <a:avLst/>
          </a:prstGeom>
          <a:solidFill>
            <a:schemeClr val="bg1"/>
          </a:solidFill>
          <a:ln w="38100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685C3B-B45F-4D16-BA24-C936AD879945}"/>
              </a:ext>
            </a:extLst>
          </p:cNvPr>
          <p:cNvGrpSpPr/>
          <p:nvPr/>
        </p:nvGrpSpPr>
        <p:grpSpPr>
          <a:xfrm>
            <a:off x="5502165" y="2615832"/>
            <a:ext cx="1225715" cy="1251794"/>
            <a:chOff x="5500285" y="2803103"/>
            <a:chExt cx="1225715" cy="125179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8B34895-9041-47DD-AD3E-C48DA42B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285" y="2803103"/>
              <a:ext cx="1225715" cy="125179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F581AA-2CA9-4A92-9975-3A007AD1BB98}"/>
                </a:ext>
              </a:extLst>
            </p:cNvPr>
            <p:cNvSpPr txBox="1"/>
            <p:nvPr/>
          </p:nvSpPr>
          <p:spPr>
            <a:xfrm>
              <a:off x="5948178" y="341836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ICS</a:t>
              </a: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A666362-622C-47C5-A7D7-2975BE82B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0827" y="3335048"/>
            <a:ext cx="512606" cy="49082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A04CC08-FBAF-4502-AB68-0356ED59A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1543" y="3335048"/>
            <a:ext cx="512606" cy="49082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4707BC9-E64A-44CA-BC0C-159153CBDA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275297" y="2557579"/>
            <a:ext cx="435600" cy="4356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FA5A885D-6E81-4748-BC65-E5ECF9A24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52239" y="1659482"/>
            <a:ext cx="430125" cy="43012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356D4D5-A847-4734-A031-5FB83C00D04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3022" y="3567343"/>
            <a:ext cx="435600" cy="4356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B7EDE68-CA31-40B7-984F-B37CE9E01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719" y="4177977"/>
            <a:ext cx="424713" cy="4247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EE41E9-F7B5-48A6-AEF3-60A5C0B76566}"/>
              </a:ext>
            </a:extLst>
          </p:cNvPr>
          <p:cNvSpPr txBox="1"/>
          <p:nvPr/>
        </p:nvSpPr>
        <p:spPr>
          <a:xfrm>
            <a:off x="6766691" y="2061862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LOGIC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4DF0F-6481-4CEF-B058-FB1051C703BD}"/>
              </a:ext>
            </a:extLst>
          </p:cNvPr>
          <p:cNvSpPr txBox="1"/>
          <p:nvPr/>
        </p:nvSpPr>
        <p:spPr>
          <a:xfrm>
            <a:off x="7185037" y="2960535"/>
            <a:ext cx="5902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AI/ROBOTICS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4EADE-D705-4B74-8EA4-26B9127DB70D}"/>
              </a:ext>
            </a:extLst>
          </p:cNvPr>
          <p:cNvSpPr txBox="1"/>
          <p:nvPr/>
        </p:nvSpPr>
        <p:spPr>
          <a:xfrm>
            <a:off x="7267118" y="3944970"/>
            <a:ext cx="3850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CODE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40491-7C69-4698-86FA-6EFB6304C160}"/>
              </a:ext>
            </a:extLst>
          </p:cNvPr>
          <p:cNvSpPr txBox="1"/>
          <p:nvPr/>
        </p:nvSpPr>
        <p:spPr>
          <a:xfrm>
            <a:off x="6498606" y="4547743"/>
            <a:ext cx="595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COMPUTER + </a:t>
            </a:r>
          </a:p>
          <a:p>
            <a:pPr algn="ctr"/>
            <a:r>
              <a:rPr lang="en-PH" sz="500" b="1" dirty="0">
                <a:solidFill>
                  <a:schemeClr val="tx2"/>
                </a:solidFill>
                <a:latin typeface="Century Gothic" panose="020B0502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09761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447B8D-B69F-44D3-A9E1-D8699E95953B}"/>
              </a:ext>
            </a:extLst>
          </p:cNvPr>
          <p:cNvGrpSpPr/>
          <p:nvPr/>
        </p:nvGrpSpPr>
        <p:grpSpPr>
          <a:xfrm>
            <a:off x="2378052" y="2203327"/>
            <a:ext cx="1225715" cy="1251794"/>
            <a:chOff x="5500285" y="2803103"/>
            <a:chExt cx="1225715" cy="12517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01AB98-C77A-449A-98BA-9349A74A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285" y="2803103"/>
              <a:ext cx="1225715" cy="125179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918A7-55CF-4A00-9674-583A2B8C71A0}"/>
                </a:ext>
              </a:extLst>
            </p:cNvPr>
            <p:cNvSpPr txBox="1"/>
            <p:nvPr/>
          </p:nvSpPr>
          <p:spPr>
            <a:xfrm>
              <a:off x="5948178" y="341836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ICS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DFE73-4865-4859-A285-ADF6BC2173DF}"/>
              </a:ext>
            </a:extLst>
          </p:cNvPr>
          <p:cNvGrpSpPr/>
          <p:nvPr/>
        </p:nvGrpSpPr>
        <p:grpSpPr>
          <a:xfrm>
            <a:off x="6315633" y="1831195"/>
            <a:ext cx="2597377" cy="3043375"/>
            <a:chOff x="6315633" y="1831195"/>
            <a:chExt cx="2597377" cy="3043375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6788694-7B20-460F-8B66-88A0B80DC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233" y="2217321"/>
              <a:ext cx="732514" cy="589692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454CAC2-7A55-4CC6-A339-C0C8DE1F1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233" y="2600784"/>
              <a:ext cx="1738777" cy="565673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D436BCA-AEA0-4E8A-8106-6C594FE568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83456" y="3369730"/>
              <a:ext cx="816428" cy="753252"/>
            </a:xfrm>
            <a:prstGeom prst="bentConnector3">
              <a:avLst>
                <a:gd name="adj1" fmla="val 53200"/>
              </a:avLst>
            </a:prstGeom>
            <a:ln w="38100" cmpd="thickThin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41A7505-89D9-4372-9612-28CF99DB78D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633" y="3300180"/>
              <a:ext cx="1509018" cy="309882"/>
            </a:xfrm>
            <a:prstGeom prst="bentConnector3">
              <a:avLst>
                <a:gd name="adj1" fmla="val 50000"/>
              </a:avLst>
            </a:prstGeom>
            <a:ln w="38100" cmpd="thickThin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9FAC197-AFA6-4C63-BE54-71CCFA28F4BE}"/>
                </a:ext>
              </a:extLst>
            </p:cNvPr>
            <p:cNvSpPr/>
            <p:nvPr/>
          </p:nvSpPr>
          <p:spPr>
            <a:xfrm>
              <a:off x="7186747" y="18311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7C5D9F3-A0F2-44BC-A1B7-E65DE5CC2A76}"/>
                </a:ext>
              </a:extLst>
            </p:cNvPr>
            <p:cNvSpPr/>
            <p:nvPr/>
          </p:nvSpPr>
          <p:spPr>
            <a:xfrm>
              <a:off x="8193010" y="2240784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E2B62CB-3BF1-4E6E-9FFE-72238B718425}"/>
                </a:ext>
              </a:extLst>
            </p:cNvPr>
            <p:cNvSpPr/>
            <p:nvPr/>
          </p:nvSpPr>
          <p:spPr>
            <a:xfrm>
              <a:off x="7819559" y="3272783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8411B7CA-7F86-4534-8CF7-64CD5BEFDC20}"/>
                </a:ext>
              </a:extLst>
            </p:cNvPr>
            <p:cNvSpPr/>
            <p:nvPr/>
          </p:nvSpPr>
          <p:spPr>
            <a:xfrm>
              <a:off x="6813154" y="4154570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4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93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jayson aguilar</cp:lastModifiedBy>
  <cp:revision>43</cp:revision>
  <dcterms:created xsi:type="dcterms:W3CDTF">2021-03-30T08:03:56Z</dcterms:created>
  <dcterms:modified xsi:type="dcterms:W3CDTF">2022-09-26T17:28:53Z</dcterms:modified>
</cp:coreProperties>
</file>