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1"/>
    <p:restoredTop sz="86563"/>
  </p:normalViewPr>
  <p:slideViewPr>
    <p:cSldViewPr snapToGrid="0">
      <p:cViewPr varScale="1">
        <p:scale>
          <a:sx n="116" d="100"/>
          <a:sy n="116"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04/02/2025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923330"/>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Lab 1 marks are posted – a few students are missing marks</a:t>
            </a:r>
          </a:p>
          <a:p>
            <a:r>
              <a:rPr lang="en-US" dirty="0"/>
              <a:t>Merge conflicts in the testing lab</a:t>
            </a:r>
          </a:p>
          <a:p>
            <a:r>
              <a:rPr lang="en-US" dirty="0"/>
              <a:t>Start working on the DP I ASAP</a:t>
            </a:r>
          </a:p>
          <a:p>
            <a:r>
              <a:rPr lang="en-US" dirty="0"/>
              <a:t>CI lab will be a continuation of the testing lab</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3385542"/>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29408</TotalTime>
  <Words>3607</Words>
  <Application>Microsoft Macintosh PowerPoint</Application>
  <PresentationFormat>Widescreen</PresentationFormat>
  <Paragraphs>371</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43</cp:revision>
  <dcterms:created xsi:type="dcterms:W3CDTF">2023-08-21T16:22:06Z</dcterms:created>
  <dcterms:modified xsi:type="dcterms:W3CDTF">2025-02-11T17:58:57Z</dcterms:modified>
</cp:coreProperties>
</file>