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17"/>
    <p:restoredTop sz="80943"/>
  </p:normalViewPr>
  <p:slideViewPr>
    <p:cSldViewPr snapToGrid="0">
      <p:cViewPr varScale="1">
        <p:scale>
          <a:sx n="108" d="100"/>
          <a:sy n="108" d="100"/>
        </p:scale>
        <p:origin x="6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22/09/2025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10</a:t>
            </a:fld>
            <a:endParaRPr lang="en-BE"/>
          </a:p>
        </p:txBody>
      </p:sp>
    </p:spTree>
    <p:extLst>
      <p:ext uri="{BB962C8B-B14F-4D97-AF65-F5344CB8AC3E}">
        <p14:creationId xmlns:p14="http://schemas.microsoft.com/office/powerpoint/2010/main" val="116442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johnxu21.github.io/teaching/CS47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a:ln w="19050">
            <a:solidFill>
              <a:srgbClr val="0000EA"/>
            </a:solidFill>
          </a:ln>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a:ln w="28575">
            <a:solidFill>
              <a:srgbClr val="0000EA"/>
            </a:solidFill>
          </a:ln>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Submit your DP I Tomorrow on Canvas and pin the Google doc on Discord</a:t>
            </a:r>
          </a:p>
          <a:p>
            <a:r>
              <a:rPr lang="en-BE" dirty="0"/>
              <a:t>Focus on DP II and III – Its both team and individual</a:t>
            </a:r>
          </a:p>
          <a:p>
            <a:pPr lvl="1"/>
            <a:r>
              <a:rPr lang="en-BE" dirty="0"/>
              <a:t>Individual 60%</a:t>
            </a:r>
          </a:p>
          <a:p>
            <a:pPr lvl="1"/>
            <a:r>
              <a:rPr lang="en-BE" dirty="0"/>
              <a:t>Team 40%</a:t>
            </a:r>
          </a:p>
        </p:txBody>
      </p:sp>
      <p:pic>
        <p:nvPicPr>
          <p:cNvPr id="5" name="Picture 4" descr="A screenshot of a computer&#10;&#10;AI-generated content may be incorrect.">
            <a:extLst>
              <a:ext uri="{FF2B5EF4-FFF2-40B4-BE49-F238E27FC236}">
                <a16:creationId xmlns:a16="http://schemas.microsoft.com/office/drawing/2014/main" id="{295659BA-58C9-A0EC-85F5-73A7A2353F3F}"/>
              </a:ext>
            </a:extLst>
          </p:cNvPr>
          <p:cNvPicPr>
            <a:picLocks noChangeAspect="1"/>
          </p:cNvPicPr>
          <p:nvPr/>
        </p:nvPicPr>
        <p:blipFill>
          <a:blip r:embed="rId2"/>
          <a:stretch>
            <a:fillRect/>
          </a:stretch>
        </p:blipFill>
        <p:spPr>
          <a:xfrm>
            <a:off x="838200" y="4001294"/>
            <a:ext cx="7035800" cy="2540000"/>
          </a:xfrm>
          <a:prstGeom prst="rect">
            <a:avLst/>
          </a:prstGeom>
          <a:solidFill>
            <a:schemeClr val="tx1"/>
          </a:solidFill>
          <a:ln>
            <a:solidFill>
              <a:schemeClr val="tx1"/>
            </a:solidFill>
          </a:ln>
        </p:spPr>
      </p:pic>
      <p:cxnSp>
        <p:nvCxnSpPr>
          <p:cNvPr id="7" name="Straight Arrow Connector 6">
            <a:extLst>
              <a:ext uri="{FF2B5EF4-FFF2-40B4-BE49-F238E27FC236}">
                <a16:creationId xmlns:a16="http://schemas.microsoft.com/office/drawing/2014/main" id="{E83B6E9F-AEB4-0930-EE64-B16D90017A21}"/>
              </a:ext>
            </a:extLst>
          </p:cNvPr>
          <p:cNvCxnSpPr>
            <a:cxnSpLocks/>
          </p:cNvCxnSpPr>
          <p:nvPr/>
        </p:nvCxnSpPr>
        <p:spPr>
          <a:xfrm flipH="1">
            <a:off x="4476998" y="5983814"/>
            <a:ext cx="30282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 Details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a:xfrm>
            <a:off x="838200" y="0"/>
            <a:ext cx="10515600" cy="1325563"/>
          </a:xfrm>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3"/>
            <a:ext cx="10515600" cy="4351338"/>
          </a:xfrm>
        </p:spPr>
        <p:txBody>
          <a:bodyPr/>
          <a:lstStyle/>
          <a:p>
            <a:r>
              <a:rPr lang="en-BE" dirty="0"/>
              <a:t>For Design Portfolio II and III</a:t>
            </a:r>
          </a:p>
          <a:p>
            <a:pPr algn="l"/>
            <a:r>
              <a:rPr lang="en-BE" dirty="0"/>
              <a:t>See - </a:t>
            </a:r>
            <a:r>
              <a:rPr lang="en-GB" b="0" i="0" dirty="0">
                <a:solidFill>
                  <a:srgbClr val="000000"/>
                </a:solidFill>
                <a:effectLst/>
                <a:latin typeface="Titillium Web" pitchFamily="2" charset="77"/>
                <a:hlinkClick r:id="rId2"/>
              </a:rPr>
              <a:t>Instructions to the UML Diagrams and Design Process</a:t>
            </a:r>
            <a:endParaRPr lang="en-GB" b="0" i="0" dirty="0">
              <a:solidFill>
                <a:srgbClr val="000000"/>
              </a:solidFill>
              <a:effectLst/>
              <a:latin typeface="Titillium Web" pitchFamily="2" charset="77"/>
            </a:endParaRPr>
          </a:p>
          <a:p>
            <a:pPr marL="0" indent="0">
              <a:buNone/>
            </a:pPr>
            <a:br>
              <a:rPr lang="en-GB" dirty="0"/>
            </a:br>
            <a:endParaRPr lang="en-BE" dirty="0"/>
          </a:p>
        </p:txBody>
      </p:sp>
      <p:pic>
        <p:nvPicPr>
          <p:cNvPr id="7" name="Picture 6" descr="A text on a page&#10;&#10;Description automatically generated">
            <a:extLst>
              <a:ext uri="{FF2B5EF4-FFF2-40B4-BE49-F238E27FC236}">
                <a16:creationId xmlns:a16="http://schemas.microsoft.com/office/drawing/2014/main" id="{75D51F3A-49A9-91E2-86D7-ED80CA865FE5}"/>
              </a:ext>
            </a:extLst>
          </p:cNvPr>
          <p:cNvPicPr>
            <a:picLocks noChangeAspect="1"/>
          </p:cNvPicPr>
          <p:nvPr/>
        </p:nvPicPr>
        <p:blipFill>
          <a:blip r:embed="rId3"/>
          <a:stretch>
            <a:fillRect/>
          </a:stretch>
        </p:blipFill>
        <p:spPr>
          <a:xfrm>
            <a:off x="1158756" y="2736099"/>
            <a:ext cx="8353379" cy="3604374"/>
          </a:xfrm>
          <a:prstGeom prst="rect">
            <a:avLst/>
          </a:prstGeom>
        </p:spPr>
      </p:pic>
    </p:spTree>
    <p:extLst>
      <p:ext uri="{BB962C8B-B14F-4D97-AF65-F5344CB8AC3E}">
        <p14:creationId xmlns:p14="http://schemas.microsoft.com/office/powerpoint/2010/main" val="276439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457325"/>
            <a:ext cx="10515600" cy="520065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166623"/>
              </a:buClr>
              <a:buSzPts val="2800"/>
              <a:buNone/>
            </a:pPr>
            <a:r>
              <a:rPr lang="en-GB" b="1"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5651</TotalTime>
  <Words>2019</Words>
  <Application>Microsoft Macintosh PowerPoint</Application>
  <PresentationFormat>Widescreen</PresentationFormat>
  <Paragraphs>270</Paragraphs>
  <Slides>29</Slides>
  <Notes>12</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Calibri Light</vt:lpstr>
      <vt:lpstr>Courier New</vt:lpstr>
      <vt:lpstr>Georgia</vt:lpstr>
      <vt:lpstr>Helvetica Neue</vt:lpstr>
      <vt:lpstr>Open Sans</vt:lpstr>
      <vt:lpstr>Söhne</vt:lpstr>
      <vt:lpstr>Source Sans Pro</vt:lpstr>
      <vt:lpstr>Titillium Web</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many Kinds of UML Diagrams</vt:lpstr>
      <vt:lpstr>There are many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 Details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36</cp:revision>
  <dcterms:created xsi:type="dcterms:W3CDTF">2023-10-02T17:24:10Z</dcterms:created>
  <dcterms:modified xsi:type="dcterms:W3CDTF">2025-09-22T19:35:12Z</dcterms:modified>
</cp:coreProperties>
</file>