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8"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9"/>
    <p:restoredTop sz="83915"/>
  </p:normalViewPr>
  <p:slideViewPr>
    <p:cSldViewPr snapToGrid="0">
      <p:cViewPr varScale="1">
        <p:scale>
          <a:sx n="112" d="100"/>
          <a:sy n="112"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29/09/2025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86598" y="9449738"/>
                <a:ext cx="3830862" cy="2150612"/>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1" i="0" dirty="0">
                    <a:solidFill>
                      <a:srgbClr val="1F1F1F"/>
                    </a:solidFill>
                    <a:effectLst/>
                    <a:latin typeface="Google Sans"/>
                  </a:rPr>
                  <a:t>One weekly meeting to ensure we are caught up on deliverables + demos</a:t>
                </a:r>
                <a:r>
                  <a:rPr lang="en-GB" sz="1400" b="0" i="0" dirty="0">
                    <a:solidFill>
                      <a:srgbClr val="1F1F1F"/>
                    </a:solidFill>
                    <a:effectLst/>
                    <a:latin typeface="Google Sans"/>
                  </a:rPr>
                  <a:t>,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until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E223-A468-13F8-D720-BDF7D7E23239}"/>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22F85FC-C4F9-B016-ACAD-DC94C12EB655}"/>
              </a:ext>
            </a:extLst>
          </p:cNvPr>
          <p:cNvSpPr>
            <a:spLocks noGrp="1"/>
          </p:cNvSpPr>
          <p:nvPr>
            <p:ph idx="1"/>
          </p:nvPr>
        </p:nvSpPr>
        <p:spPr/>
        <p:txBody>
          <a:bodyPr/>
          <a:lstStyle/>
          <a:p>
            <a:r>
              <a:rPr lang="en-US" dirty="0"/>
              <a:t>Last Day of face-to-face class</a:t>
            </a:r>
          </a:p>
          <a:p>
            <a:r>
              <a:rPr lang="en-US" dirty="0"/>
              <a:t>I will meet with the groups after submission of DP II</a:t>
            </a:r>
          </a:p>
          <a:p>
            <a:r>
              <a:rPr lang="en-US" dirty="0"/>
              <a:t>Feel free schedule a meeting to discuss anything about </a:t>
            </a:r>
            <a:r>
              <a:rPr lang="en-US"/>
              <a:t>the project</a:t>
            </a:r>
            <a:endParaRPr lang="en-US" dirty="0"/>
          </a:p>
        </p:txBody>
      </p:sp>
    </p:spTree>
    <p:extLst>
      <p:ext uri="{BB962C8B-B14F-4D97-AF65-F5344CB8AC3E}">
        <p14:creationId xmlns:p14="http://schemas.microsoft.com/office/powerpoint/2010/main" val="86152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overwhelming.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4623723" y="4766087"/>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1" i="0" dirty="0">
                    <a:solidFill>
                      <a:srgbClr val="1F1F1F"/>
                    </a:solidFill>
                    <a:effectLst/>
                    <a:latin typeface="Google Sans"/>
                  </a:rPr>
                  <a:t>I would recommend in person meetings/ hybrid more than 100% online meetings. </a:t>
                </a:r>
                <a:endParaRPr lang="en-BE" sz="1400" b="1"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673843" y="2159802"/>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7"/>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1" i="0" dirty="0">
                    <a:solidFill>
                      <a:srgbClr val="1F1F1F"/>
                    </a:solidFill>
                    <a:effectLst/>
                    <a:latin typeface="Google Sans"/>
                  </a:rPr>
                  <a:t>Resisting project scope creep</a:t>
                </a:r>
                <a:r>
                  <a:rPr lang="en-GB" sz="1400" b="0" i="0" dirty="0">
                    <a:solidFill>
                      <a:srgbClr val="1F1F1F"/>
                    </a:solidFill>
                    <a:effectLst/>
                    <a:latin typeface="Google Sans"/>
                  </a:rPr>
                  <a:t>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isn’t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2969565"/>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1" i="0" dirty="0">
                    <a:solidFill>
                      <a:srgbClr val="1F1F1F"/>
                    </a:solidFill>
                    <a:effectLst/>
                    <a:latin typeface="Google Sans"/>
                  </a:rPr>
                  <a:t>I would suggest that pull request reviews share more of the project weight</a:t>
                </a:r>
                <a:r>
                  <a:rPr lang="en-GB" sz="1600" b="0" i="0" dirty="0">
                    <a:solidFill>
                      <a:srgbClr val="1F1F1F"/>
                    </a:solidFill>
                    <a:effectLst/>
                    <a:latin typeface="Google Sans"/>
                  </a:rPr>
                  <a: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349300769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2024</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2024</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45077</TotalTime>
  <Words>4123</Words>
  <Application>Microsoft Macintosh PowerPoint</Application>
  <PresentationFormat>Widescreen</PresentationFormat>
  <Paragraphs>261</Paragraphs>
  <Slides>29</Slides>
  <Notes>24</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54</cp:revision>
  <dcterms:created xsi:type="dcterms:W3CDTF">2023-07-26T00:05:59Z</dcterms:created>
  <dcterms:modified xsi:type="dcterms:W3CDTF">2025-09-29T19:50:19Z</dcterms:modified>
</cp:coreProperties>
</file>