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72" r:id="rId2"/>
    <p:sldId id="256" r:id="rId3"/>
    <p:sldId id="257" r:id="rId4"/>
    <p:sldId id="258" r:id="rId5"/>
    <p:sldId id="259" r:id="rId6"/>
    <p:sldId id="260" r:id="rId7"/>
    <p:sldId id="267" r:id="rId8"/>
    <p:sldId id="261" r:id="rId9"/>
    <p:sldId id="268" r:id="rId10"/>
    <p:sldId id="262" r:id="rId11"/>
    <p:sldId id="264" r:id="rId12"/>
    <p:sldId id="265" r:id="rId13"/>
    <p:sldId id="263" r:id="rId14"/>
    <p:sldId id="266" r:id="rId15"/>
    <p:sldId id="269" r:id="rId16"/>
    <p:sldId id="271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2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A79DDF4-BB6F-47DB-ADDE-7A4C0A75614C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ABDBC34-FEDF-4B51-B735-ECC92386AC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04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DDF4-BB6F-47DB-ADDE-7A4C0A75614C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BC34-FEDF-4B51-B735-ECC92386AC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81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DDF4-BB6F-47DB-ADDE-7A4C0A75614C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BC34-FEDF-4B51-B735-ECC92386AC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272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DDF4-BB6F-47DB-ADDE-7A4C0A75614C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BC34-FEDF-4B51-B735-ECC92386AC6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2562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DDF4-BB6F-47DB-ADDE-7A4C0A75614C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BC34-FEDF-4B51-B735-ECC92386AC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657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DDF4-BB6F-47DB-ADDE-7A4C0A75614C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BC34-FEDF-4B51-B735-ECC92386AC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5661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DDF4-BB6F-47DB-ADDE-7A4C0A75614C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BC34-FEDF-4B51-B735-ECC92386AC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785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DDF4-BB6F-47DB-ADDE-7A4C0A75614C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BC34-FEDF-4B51-B735-ECC92386AC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2979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DDF4-BB6F-47DB-ADDE-7A4C0A75614C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BC34-FEDF-4B51-B735-ECC92386AC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73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DDF4-BB6F-47DB-ADDE-7A4C0A75614C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BC34-FEDF-4B51-B735-ECC92386AC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49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DDF4-BB6F-47DB-ADDE-7A4C0A75614C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BC34-FEDF-4B51-B735-ECC92386AC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67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DDF4-BB6F-47DB-ADDE-7A4C0A75614C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BC34-FEDF-4B51-B735-ECC92386AC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515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DDF4-BB6F-47DB-ADDE-7A4C0A75614C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BC34-FEDF-4B51-B735-ECC92386AC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39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DDF4-BB6F-47DB-ADDE-7A4C0A75614C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BC34-FEDF-4B51-B735-ECC92386AC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847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DDF4-BB6F-47DB-ADDE-7A4C0A75614C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BC34-FEDF-4B51-B735-ECC92386AC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022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DDF4-BB6F-47DB-ADDE-7A4C0A75614C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BC34-FEDF-4B51-B735-ECC92386AC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87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DDF4-BB6F-47DB-ADDE-7A4C0A75614C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BC34-FEDF-4B51-B735-ECC92386AC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05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9DDF4-BB6F-47DB-ADDE-7A4C0A75614C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DBC34-FEDF-4B51-B735-ECC92386AC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8891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hny-kampe/Athletic-Performance-Optimization-Diploma-Thesi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549EE-BDF8-4C43-835F-F30CF0227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72AAB-D934-4047-BF97-A70BA67C9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49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B26F1-A02B-4C6A-BDFE-7CAE92A3B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94" y="420971"/>
            <a:ext cx="9905998" cy="1104106"/>
          </a:xfrm>
        </p:spPr>
        <p:txBody>
          <a:bodyPr/>
          <a:lstStyle/>
          <a:p>
            <a:pPr algn="ctr"/>
            <a:r>
              <a:rPr lang="el-GR" dirty="0" err="1"/>
              <a:t>Εκχωρηση</a:t>
            </a:r>
            <a:r>
              <a:rPr lang="el-GR" dirty="0"/>
              <a:t> </a:t>
            </a:r>
            <a:r>
              <a:rPr lang="el-GR" dirty="0" err="1"/>
              <a:t>δεδομενων</a:t>
            </a:r>
            <a:r>
              <a:rPr lang="el-GR" dirty="0"/>
              <a:t> σε </a:t>
            </a:r>
            <a:r>
              <a:rPr lang="en-US" dirty="0"/>
              <a:t>excel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721F66-F663-4CD7-9358-A83EDF532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2016" y="1446997"/>
            <a:ext cx="5953378" cy="4768569"/>
          </a:xfrm>
        </p:spPr>
      </p:pic>
    </p:spTree>
    <p:extLst>
      <p:ext uri="{BB962C8B-B14F-4D97-AF65-F5344CB8AC3E}">
        <p14:creationId xmlns:p14="http://schemas.microsoft.com/office/powerpoint/2010/main" val="307459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ADBE5-1D16-412D-9E0D-8F7393570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53082"/>
          </a:xfrm>
        </p:spPr>
        <p:txBody>
          <a:bodyPr/>
          <a:lstStyle/>
          <a:p>
            <a:pPr algn="ctr"/>
            <a:r>
              <a:rPr lang="en-US" dirty="0"/>
              <a:t>Silhouette score</a:t>
            </a:r>
            <a:r>
              <a:rPr lang="el-GR" dirty="0"/>
              <a:t> </a:t>
            </a:r>
            <a:r>
              <a:rPr lang="en-US" dirty="0"/>
              <a:t>(</a:t>
            </a:r>
            <a:r>
              <a:rPr lang="el-GR" dirty="0" err="1"/>
              <a:t>ωμοσ</a:t>
            </a:r>
            <a:r>
              <a:rPr lang="en-US" dirty="0"/>
              <a:t>)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66A5EBB-4BEB-4543-BA2A-1BFFF14F5D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531" y="2704064"/>
            <a:ext cx="4779291" cy="1717961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FBB03C0-93D3-485F-8D23-E0E0C6170C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837416"/>
            <a:ext cx="4865051" cy="363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4358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1FC2A-D4F7-4030-AC64-79F4E56F0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81670"/>
          </a:xfrm>
        </p:spPr>
        <p:txBody>
          <a:bodyPr/>
          <a:lstStyle/>
          <a:p>
            <a:pPr algn="ctr"/>
            <a:r>
              <a:rPr lang="en-US" dirty="0"/>
              <a:t>Elbow function</a:t>
            </a:r>
            <a:r>
              <a:rPr lang="el-GR" dirty="0"/>
              <a:t> </a:t>
            </a:r>
            <a:r>
              <a:rPr lang="en-US" dirty="0"/>
              <a:t>(</a:t>
            </a:r>
            <a:r>
              <a:rPr lang="el-GR" dirty="0" err="1"/>
              <a:t>ωμοσ</a:t>
            </a:r>
            <a:r>
              <a:rPr lang="en-US" dirty="0"/>
              <a:t>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05628D3-725A-49C8-BD8A-E44C9D63D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332" y="1656557"/>
            <a:ext cx="5532172" cy="4149130"/>
          </a:xfrm>
        </p:spPr>
      </p:pic>
    </p:spTree>
    <p:extLst>
      <p:ext uri="{BB962C8B-B14F-4D97-AF65-F5344CB8AC3E}">
        <p14:creationId xmlns:p14="http://schemas.microsoft.com/office/powerpoint/2010/main" val="233091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92EF-1E0D-46F2-9C6E-C62B3AE36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554" y="682816"/>
            <a:ext cx="9905998" cy="831663"/>
          </a:xfrm>
        </p:spPr>
        <p:txBody>
          <a:bodyPr/>
          <a:lstStyle/>
          <a:p>
            <a:pPr algn="ctr"/>
            <a:r>
              <a:rPr lang="en-US" dirty="0"/>
              <a:t>K-means (</a:t>
            </a:r>
            <a:r>
              <a:rPr lang="el-GR" dirty="0" err="1"/>
              <a:t>ωμοσ</a:t>
            </a:r>
            <a:r>
              <a:rPr lang="en-US" dirty="0"/>
              <a:t>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025B8D7-DCEC-40CE-BC4B-90D07D5B39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89919"/>
            <a:ext cx="4983691" cy="3725069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DD4B14-AD06-42A0-8AE0-FEB1535051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332" y="1889919"/>
            <a:ext cx="5202642" cy="372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648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9254E-CC9F-4ABE-8643-C85E5EC4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err="1"/>
              <a:t>συμπερασματα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6F069-F8A0-4B62-AF36-8CA41323A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6225" y="1858781"/>
            <a:ext cx="9905999" cy="4380701"/>
          </a:xfrm>
        </p:spPr>
        <p:txBody>
          <a:bodyPr/>
          <a:lstStyle/>
          <a:p>
            <a:r>
              <a:rPr lang="el-GR" dirty="0"/>
              <a:t>Είναι εφικτή η βελτιστοποίηση της αθλητικής απόδοσης με την χρήση της Μηχανικής Μάθησης και της Όρασης υπολογιστών</a:t>
            </a:r>
          </a:p>
          <a:p>
            <a:r>
              <a:rPr lang="el-GR" dirty="0"/>
              <a:t>Η ανάλυση φάσεων της βολής ήταν επιτυχής</a:t>
            </a:r>
          </a:p>
          <a:p>
            <a:r>
              <a:rPr lang="en-US" dirty="0"/>
              <a:t>Proof of concept</a:t>
            </a:r>
            <a:endParaRPr lang="el-GR" dirty="0"/>
          </a:p>
          <a:p>
            <a:r>
              <a:rPr lang="el-GR" dirty="0"/>
              <a:t>Συναντήθηκαν αρκετά εμπόδια</a:t>
            </a:r>
          </a:p>
          <a:p>
            <a:pPr lvl="1"/>
            <a:r>
              <a:rPr lang="en-US" dirty="0"/>
              <a:t>Cosine similarity</a:t>
            </a:r>
          </a:p>
          <a:p>
            <a:pPr lvl="1"/>
            <a:r>
              <a:rPr lang="en-US" dirty="0"/>
              <a:t>Excel rows</a:t>
            </a:r>
          </a:p>
          <a:p>
            <a:pPr lvl="1"/>
            <a:r>
              <a:rPr lang="en-US" dirty="0"/>
              <a:t>Video cropping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35529726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96039-6020-4006-B6A9-1034CA152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67382"/>
          </a:xfrm>
        </p:spPr>
        <p:txBody>
          <a:bodyPr/>
          <a:lstStyle/>
          <a:p>
            <a:pPr algn="ctr"/>
            <a:r>
              <a:rPr lang="el-GR" dirty="0" err="1"/>
              <a:t>προοπτικεσ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72B00-227D-43A2-9450-BD7537765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45862"/>
            <a:ext cx="9905999" cy="4753581"/>
          </a:xfrm>
        </p:spPr>
        <p:txBody>
          <a:bodyPr/>
          <a:lstStyle/>
          <a:p>
            <a:r>
              <a:rPr lang="el-GR" dirty="0"/>
              <a:t>Κατάλληλη μετρική για την παραγωγή ποσοστού ομοιότητας</a:t>
            </a:r>
          </a:p>
          <a:p>
            <a:r>
              <a:rPr lang="el-GR" dirty="0"/>
              <a:t>Αξιοποίηση περισσότερων μελών του σώματος</a:t>
            </a:r>
          </a:p>
          <a:p>
            <a:r>
              <a:rPr lang="el-GR" dirty="0"/>
              <a:t>Περισσότερη φυσική</a:t>
            </a:r>
          </a:p>
          <a:p>
            <a:r>
              <a:rPr lang="el-GR" dirty="0"/>
              <a:t>Εφαρμογές σε άλλους τομείς:</a:t>
            </a:r>
          </a:p>
          <a:p>
            <a:pPr lvl="1"/>
            <a:r>
              <a:rPr lang="en-US" dirty="0"/>
              <a:t>Security cameras</a:t>
            </a:r>
          </a:p>
          <a:p>
            <a:pPr lvl="1"/>
            <a:r>
              <a:rPr lang="el-GR" dirty="0"/>
              <a:t>Ιατρική </a:t>
            </a:r>
          </a:p>
          <a:p>
            <a:pPr lvl="1"/>
            <a:r>
              <a:rPr lang="el-GR" dirty="0"/>
              <a:t>Περίθαλψη</a:t>
            </a:r>
            <a:endParaRPr lang="en-US" dirty="0"/>
          </a:p>
          <a:p>
            <a:pPr lvl="1"/>
            <a:r>
              <a:rPr lang="en-US" dirty="0"/>
              <a:t>Coaching</a:t>
            </a:r>
          </a:p>
          <a:p>
            <a:pPr lvl="1"/>
            <a:r>
              <a:rPr lang="el-GR" dirty="0"/>
              <a:t>Γυμναστική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5338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B389A-99D0-455D-B8A0-0B3207A90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98202"/>
            <a:ext cx="9905998" cy="685626"/>
          </a:xfrm>
        </p:spPr>
        <p:txBody>
          <a:bodyPr/>
          <a:lstStyle/>
          <a:p>
            <a:pPr algn="ctr"/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07D26-30D4-47A0-B3EE-22C249B91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Ο κώδικας είναι αναρτημένος στο </a:t>
            </a:r>
            <a:r>
              <a:rPr lang="en-US" dirty="0"/>
              <a:t>GitHub </a:t>
            </a:r>
            <a:r>
              <a:rPr lang="el-GR" dirty="0"/>
              <a:t>μου</a:t>
            </a:r>
          </a:p>
          <a:p>
            <a:pPr lvl="1"/>
            <a:r>
              <a:rPr lang="en-US" dirty="0">
                <a:hlinkClick r:id="rId2"/>
              </a:rPr>
              <a:t>https://github.com/johny-kampe/Athletic-Performance-Optimization-Diploma-Thesis</a:t>
            </a:r>
            <a:r>
              <a:rPr lang="en-US" dirty="0"/>
              <a:t>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7043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14D5B-A2DD-4EB5-A213-2EF1438E4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l-GR" sz="3200" b="1" dirty="0"/>
              <a:t>Θα χαρώ να ακούσω τις ερωτήσεις σας!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323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A3EEA-A394-4398-BA47-406ABA233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76" y="2177261"/>
            <a:ext cx="10932319" cy="1785938"/>
          </a:xfrm>
        </p:spPr>
        <p:txBody>
          <a:bodyPr>
            <a:normAutofit/>
          </a:bodyPr>
          <a:lstStyle/>
          <a:p>
            <a:pPr algn="ctr"/>
            <a:r>
              <a:rPr lang="el-GR" sz="3600" dirty="0">
                <a:ea typeface="Adobe Fan Heiti Std B" panose="020B0700000000000000" pitchFamily="34" charset="-128"/>
              </a:rPr>
              <a:t>Τεχνολογιες μηχανικησ μαθησησ και ορασησ υπολογιστων για την βελτιστοποιηση της αποδοσησ στο πεδιο του αθλητισμου</a:t>
            </a:r>
            <a:endParaRPr lang="en-US" sz="3600" dirty="0">
              <a:latin typeface="Adobe Garamond Pro Bold" panose="02020702060506020403" pitchFamily="18" charset="0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0370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110D-7F99-4496-9667-80229D712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274" y="629986"/>
            <a:ext cx="9905998" cy="889795"/>
          </a:xfrm>
        </p:spPr>
        <p:txBody>
          <a:bodyPr/>
          <a:lstStyle/>
          <a:p>
            <a:pPr algn="ctr"/>
            <a:r>
              <a:rPr lang="el-GR" dirty="0" err="1"/>
              <a:t>Τεχνητη</a:t>
            </a:r>
            <a:r>
              <a:rPr lang="el-GR" dirty="0"/>
              <a:t> ΝΟΗΜΟΣΥΝΗ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444C8D-104F-47F2-AA65-01A6733DB0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51" y="1725613"/>
            <a:ext cx="3698875" cy="4000351"/>
          </a:xfrm>
        </p:spPr>
      </p:pic>
    </p:spTree>
    <p:extLst>
      <p:ext uri="{BB962C8B-B14F-4D97-AF65-F5344CB8AC3E}">
        <p14:creationId xmlns:p14="http://schemas.microsoft.com/office/powerpoint/2010/main" val="32685313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049B1-CFD8-45B9-A581-A99442107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62" y="961425"/>
            <a:ext cx="9905998" cy="881670"/>
          </a:xfrm>
        </p:spPr>
        <p:txBody>
          <a:bodyPr/>
          <a:lstStyle/>
          <a:p>
            <a:pPr algn="ctr"/>
            <a:r>
              <a:rPr lang="el-GR" dirty="0"/>
              <a:t>ΜΗΧΑΝΙΚΗ ΜΑΘΗΣΗ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D724A-802F-4073-BAA6-D749760AF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824" y="1843095"/>
            <a:ext cx="9905999" cy="4436261"/>
          </a:xfrm>
        </p:spPr>
        <p:txBody>
          <a:bodyPr>
            <a:noAutofit/>
          </a:bodyPr>
          <a:lstStyle/>
          <a:p>
            <a:r>
              <a:rPr lang="el-GR" dirty="0"/>
              <a:t>Αναγνώριση προτύπων με την χρήση της ταξινόμησης</a:t>
            </a:r>
            <a:r>
              <a:rPr lang="en-US" dirty="0"/>
              <a:t> (classification)</a:t>
            </a:r>
            <a:r>
              <a:rPr lang="el-GR" dirty="0"/>
              <a:t> και της συσταδοποίησης (</a:t>
            </a:r>
            <a:r>
              <a:rPr lang="en-US" dirty="0"/>
              <a:t>clustering</a:t>
            </a:r>
            <a:r>
              <a:rPr lang="el-GR" dirty="0"/>
              <a:t>)</a:t>
            </a:r>
            <a:endParaRPr lang="en-US" dirty="0"/>
          </a:p>
          <a:p>
            <a:r>
              <a:rPr lang="el-GR" dirty="0"/>
              <a:t>Παρέχει διάφορες μεθόδους μάθησης</a:t>
            </a:r>
          </a:p>
          <a:p>
            <a:pPr lvl="1"/>
            <a:r>
              <a:rPr lang="en-US" dirty="0"/>
              <a:t>Supervised learning</a:t>
            </a:r>
          </a:p>
          <a:p>
            <a:pPr lvl="1"/>
            <a:r>
              <a:rPr lang="en-US" dirty="0"/>
              <a:t>Unsupervised learning</a:t>
            </a:r>
          </a:p>
          <a:p>
            <a:pPr lvl="1"/>
            <a:r>
              <a:rPr lang="en-US" dirty="0"/>
              <a:t>Semi-supervised learning</a:t>
            </a:r>
          </a:p>
          <a:p>
            <a:pPr lvl="1"/>
            <a:r>
              <a:rPr lang="en-US" dirty="0"/>
              <a:t>Reinforcement learning</a:t>
            </a:r>
            <a:endParaRPr lang="el-GR" dirty="0"/>
          </a:p>
          <a:p>
            <a:r>
              <a:rPr lang="el-GR" dirty="0"/>
              <a:t>Αναγνώριση προτύπων σε </a:t>
            </a:r>
            <a:r>
              <a:rPr lang="en-US" dirty="0"/>
              <a:t>unlabeled data</a:t>
            </a:r>
            <a:endParaRPr lang="el-GR" dirty="0"/>
          </a:p>
          <a:p>
            <a:r>
              <a:rPr lang="el-GR" dirty="0"/>
              <a:t>Διαχείριση της μεγάλης μάζας δεδομένων</a:t>
            </a:r>
          </a:p>
        </p:txBody>
      </p:sp>
    </p:spTree>
    <p:extLst>
      <p:ext uri="{BB962C8B-B14F-4D97-AF65-F5344CB8AC3E}">
        <p14:creationId xmlns:p14="http://schemas.microsoft.com/office/powerpoint/2010/main" val="38700128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40332-133B-44E5-B3FA-4E71667B4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807" y="923918"/>
            <a:ext cx="9905998" cy="1080295"/>
          </a:xfrm>
        </p:spPr>
        <p:txBody>
          <a:bodyPr/>
          <a:lstStyle/>
          <a:p>
            <a:pPr algn="ctr"/>
            <a:r>
              <a:rPr lang="el-GR" dirty="0"/>
              <a:t>ΟΡΑΣΗ ΥΠΟΛΟΓΙΣΤΩΝ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B18E2-9429-470F-AC11-C02F1590C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8086" y="2004213"/>
            <a:ext cx="9905999" cy="4016402"/>
          </a:xfrm>
        </p:spPr>
        <p:txBody>
          <a:bodyPr>
            <a:normAutofit/>
          </a:bodyPr>
          <a:lstStyle/>
          <a:p>
            <a:r>
              <a:rPr lang="el-GR" dirty="0"/>
              <a:t>Ένας υπολογιστής πλέον μπορεί να δει</a:t>
            </a:r>
          </a:p>
          <a:p>
            <a:r>
              <a:rPr lang="el-GR" dirty="0"/>
              <a:t>Εξαγωγή πληροφορίας από τις εικόνες</a:t>
            </a:r>
          </a:p>
          <a:p>
            <a:r>
              <a:rPr lang="el-GR" dirty="0"/>
              <a:t>Είναι εφικτή η κατηγοριοποίηση αντικειμένων με βάση εικόνων</a:t>
            </a:r>
          </a:p>
          <a:p>
            <a:r>
              <a:rPr lang="el-GR" dirty="0"/>
              <a:t>Διάφορες τεχνικές:</a:t>
            </a:r>
          </a:p>
          <a:p>
            <a:pPr lvl="1"/>
            <a:r>
              <a:rPr lang="el-GR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Ανίχνευση αντικειμένων (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object detection</a:t>
            </a:r>
            <a:r>
              <a:rPr lang="el-GR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l-GR" dirty="0">
                <a:latin typeface="+mj-lt"/>
              </a:rPr>
              <a:t>Ανίχνευση προσώπου</a:t>
            </a:r>
            <a:r>
              <a:rPr lang="en-US" dirty="0">
                <a:latin typeface="+mj-lt"/>
              </a:rPr>
              <a:t> (face detection)</a:t>
            </a:r>
            <a:endParaRPr lang="el-GR" dirty="0">
              <a:latin typeface="+mj-lt"/>
            </a:endParaRPr>
          </a:p>
          <a:p>
            <a:pPr lvl="1"/>
            <a:r>
              <a:rPr lang="el-GR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Εντοπισμός αντικειμένων (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object tracking</a:t>
            </a:r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l-GR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Εντοπισμός της στάσης σώματος (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pose detection</a:t>
            </a:r>
            <a:r>
              <a:rPr lang="el-GR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318951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55DD0-F36E-4BE6-904A-571808720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ΕΦΑΡΜΟΓΗ ΒΕΛΤΙΣΤΟΠΟΙΗΣΗΣ ΑΘΛΗΤΙΚΗΣ ΑΠΟΔΟΣΗΣ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D59EF-3B37-4146-A4EF-73A6F5447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Εντοπισμός της στάσης του ανθρώπινου σώματος (</a:t>
            </a:r>
            <a:r>
              <a:rPr lang="en-US" dirty="0"/>
              <a:t>pose detection</a:t>
            </a:r>
            <a:r>
              <a:rPr lang="el-GR" dirty="0"/>
              <a:t>)</a:t>
            </a:r>
            <a:endParaRPr lang="en-US" dirty="0"/>
          </a:p>
          <a:p>
            <a:r>
              <a:rPr lang="el-GR" dirty="0"/>
              <a:t>Εκχώρηση των δεδομένων σε </a:t>
            </a:r>
            <a:r>
              <a:rPr lang="en-US" dirty="0"/>
              <a:t>Excel</a:t>
            </a:r>
          </a:p>
          <a:p>
            <a:r>
              <a:rPr lang="el-GR" dirty="0"/>
              <a:t>Αλγόριθμος Μηχανική Μάθησης (</a:t>
            </a:r>
            <a:r>
              <a:rPr lang="en-US" dirty="0"/>
              <a:t>K-means</a:t>
            </a:r>
            <a:r>
              <a:rPr lang="el-GR" dirty="0"/>
              <a:t>)</a:t>
            </a:r>
          </a:p>
          <a:p>
            <a:r>
              <a:rPr lang="el-GR" dirty="0"/>
              <a:t>Υπολογισμός του </a:t>
            </a:r>
            <a:r>
              <a:rPr lang="en-US" dirty="0"/>
              <a:t>Silhouette score</a:t>
            </a:r>
          </a:p>
          <a:p>
            <a:r>
              <a:rPr lang="el-GR" dirty="0"/>
              <a:t>Εφαρμογή της μεθόδου </a:t>
            </a:r>
            <a:r>
              <a:rPr lang="en-US" dirty="0"/>
              <a:t>Elbow</a:t>
            </a:r>
          </a:p>
          <a:p>
            <a:r>
              <a:rPr lang="el-GR" dirty="0"/>
              <a:t>Συμπεράσματα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58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AB72C-8571-4D31-A535-DCA6FD591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74551"/>
          </a:xfrm>
        </p:spPr>
        <p:txBody>
          <a:bodyPr/>
          <a:lstStyle/>
          <a:p>
            <a:pPr algn="ctr"/>
            <a:r>
              <a:rPr lang="el-GR" dirty="0" err="1"/>
              <a:t>Βιβλιοθηκεσ</a:t>
            </a:r>
            <a:r>
              <a:rPr lang="el-GR" dirty="0"/>
              <a:t>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F60217-11B6-4625-B169-0295C51317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894" y="1838545"/>
            <a:ext cx="6515899" cy="2679256"/>
          </a:xfrm>
        </p:spPr>
      </p:pic>
    </p:spTree>
    <p:extLst>
      <p:ext uri="{BB962C8B-B14F-4D97-AF65-F5344CB8AC3E}">
        <p14:creationId xmlns:p14="http://schemas.microsoft.com/office/powerpoint/2010/main" val="387290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06993-F830-4280-B4E0-3541C14BE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47094"/>
            <a:ext cx="9905998" cy="1181707"/>
          </a:xfrm>
        </p:spPr>
        <p:txBody>
          <a:bodyPr/>
          <a:lstStyle/>
          <a:p>
            <a:pPr algn="ctr"/>
            <a:r>
              <a:rPr lang="en-US" dirty="0"/>
              <a:t>Pose detection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D134F8-8CC3-4AB2-BC3B-5BE81B85F7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156" y="1963738"/>
            <a:ext cx="7279691" cy="4130188"/>
          </a:xfrm>
        </p:spPr>
      </p:pic>
    </p:spTree>
    <p:extLst>
      <p:ext uri="{BB962C8B-B14F-4D97-AF65-F5344CB8AC3E}">
        <p14:creationId xmlns:p14="http://schemas.microsoft.com/office/powerpoint/2010/main" val="203680026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94817-C333-4F6F-936A-FE25A3052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997" y="618519"/>
            <a:ext cx="9905998" cy="595920"/>
          </a:xfrm>
        </p:spPr>
        <p:txBody>
          <a:bodyPr/>
          <a:lstStyle/>
          <a:p>
            <a:pPr algn="ctr"/>
            <a:r>
              <a:rPr lang="el-GR" dirty="0" err="1"/>
              <a:t>βιντεο</a:t>
            </a:r>
            <a:r>
              <a:rPr lang="el-GR" dirty="0"/>
              <a:t> </a:t>
            </a:r>
            <a:r>
              <a:rPr lang="el-GR" dirty="0" err="1"/>
              <a:t>απο</a:t>
            </a:r>
            <a:r>
              <a:rPr lang="el-GR" dirty="0"/>
              <a:t> το </a:t>
            </a:r>
            <a:r>
              <a:rPr lang="en-US" dirty="0"/>
              <a:t>dataset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46FD167-8450-493A-B795-21A3DA2F9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066" y="1608136"/>
            <a:ext cx="4517596" cy="4315532"/>
          </a:xfrm>
        </p:spPr>
      </p:pic>
    </p:spTree>
    <p:extLst>
      <p:ext uri="{BB962C8B-B14F-4D97-AF65-F5344CB8AC3E}">
        <p14:creationId xmlns:p14="http://schemas.microsoft.com/office/powerpoint/2010/main" val="369022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374</TotalTime>
  <Words>254</Words>
  <Application>Microsoft Office PowerPoint</Application>
  <PresentationFormat>Widescreen</PresentationFormat>
  <Paragraphs>57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Adobe Garamond Pro Bold</vt:lpstr>
      <vt:lpstr>Arial</vt:lpstr>
      <vt:lpstr>Calibri</vt:lpstr>
      <vt:lpstr>Tw Cen MT</vt:lpstr>
      <vt:lpstr>Circuit</vt:lpstr>
      <vt:lpstr>PowerPoint Presentation</vt:lpstr>
      <vt:lpstr>Τεχνολογιες μηχανικησ μαθησησ και ορασησ υπολογιστων για την βελτιστοποιηση της αποδοσησ στο πεδιο του αθλητισμου</vt:lpstr>
      <vt:lpstr>Τεχνητη ΝΟΗΜΟΣΥΝΗ</vt:lpstr>
      <vt:lpstr>ΜΗΧΑΝΙΚΗ ΜΑΘΗΣΗ</vt:lpstr>
      <vt:lpstr>ΟΡΑΣΗ ΥΠΟΛΟΓΙΣΤΩΝ</vt:lpstr>
      <vt:lpstr>ΕΦΑΡΜΟΓΗ ΒΕΛΤΙΣΤΟΠΟΙΗΣΗΣ ΑΘΛΗΤΙΚΗΣ ΑΠΟΔΟΣΗΣ</vt:lpstr>
      <vt:lpstr>Βιβλιοθηκεσ </vt:lpstr>
      <vt:lpstr>Pose detection</vt:lpstr>
      <vt:lpstr>βιντεο απο το dataset</vt:lpstr>
      <vt:lpstr>Εκχωρηση δεδομενων σε excel</vt:lpstr>
      <vt:lpstr>Silhouette score (ωμοσ)</vt:lpstr>
      <vt:lpstr>Elbow function (ωμοσ)</vt:lpstr>
      <vt:lpstr>K-means (ωμοσ)</vt:lpstr>
      <vt:lpstr>συμπερασματα</vt:lpstr>
      <vt:lpstr>προοπτικεσ</vt:lpstr>
      <vt:lpstr>Github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Τεχνολογιες μηχανικησ μαθησησ και ορασησ υπολογιστων για την βελτιστοποιηση της αποδοσησ στο πεδιο του αθλητισμου</dc:title>
  <dc:creator>John Kaberakis</dc:creator>
  <cp:lastModifiedBy>John Kaberakis</cp:lastModifiedBy>
  <cp:revision>44</cp:revision>
  <dcterms:created xsi:type="dcterms:W3CDTF">2022-03-10T18:16:58Z</dcterms:created>
  <dcterms:modified xsi:type="dcterms:W3CDTF">2022-03-11T13:01:42Z</dcterms:modified>
</cp:coreProperties>
</file>