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9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9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81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8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48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229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1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97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1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5081-59E1-47E3-A159-C96F9EB36204}" type="datetimeFigureOut">
              <a:rPr lang="pl-PL" smtClean="0"/>
              <a:t>03.07.2019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9867-D6B4-4E88-A92C-7936F76A47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0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026549"/>
            <a:ext cx="74771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71600" y="1196752"/>
            <a:ext cx="3600399" cy="212055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4932040" y="1207127"/>
            <a:ext cx="3600399" cy="2110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059832" y="3429000"/>
            <a:ext cx="3600399" cy="20162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254721" y="1278146"/>
            <a:ext cx="43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0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5220072" y="1260892"/>
            <a:ext cx="43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/>
              <a:t>1</a:t>
            </a:r>
            <a:endParaRPr lang="pl-PL" sz="3200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3275856" y="342900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/>
              <a:t>żółte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23125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agisterka\pisanko\images\env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68" y="1988840"/>
            <a:ext cx="3429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 rot="20692936">
            <a:off x="3707904" y="249289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3</a:t>
            </a:r>
            <a:r>
              <a:rPr lang="pl-PL" sz="1200" b="1" dirty="0" smtClean="0"/>
              <a:t>0% ruchu</a:t>
            </a:r>
            <a:endParaRPr lang="pl-PL" sz="1200" b="1" dirty="0"/>
          </a:p>
        </p:txBody>
      </p:sp>
      <p:sp>
        <p:nvSpPr>
          <p:cNvPr id="7" name="pole tekstowe 6"/>
          <p:cNvSpPr txBox="1"/>
          <p:nvPr/>
        </p:nvSpPr>
        <p:spPr>
          <a:xfrm rot="1416026">
            <a:off x="3707903" y="335699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 smtClean="0"/>
              <a:t>70% ruchu</a:t>
            </a:r>
            <a:endParaRPr lang="pl-PL" sz="1200" b="1" dirty="0"/>
          </a:p>
        </p:txBody>
      </p:sp>
    </p:spTree>
    <p:extLst>
      <p:ext uri="{BB962C8B-B14F-4D97-AF65-F5344CB8AC3E}">
        <p14:creationId xmlns:p14="http://schemas.microsoft.com/office/powerpoint/2010/main" val="32139681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</Words>
  <Application>Microsoft Office PowerPoint</Application>
  <PresentationFormat>Pokaz na ekranie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4</cp:revision>
  <dcterms:created xsi:type="dcterms:W3CDTF">2019-07-02T13:26:19Z</dcterms:created>
  <dcterms:modified xsi:type="dcterms:W3CDTF">2019-07-03T16:09:22Z</dcterms:modified>
</cp:coreProperties>
</file>