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849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0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0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9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68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5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3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0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B1A0-E3BA-4674-BF78-4038968E6120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1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agisterka\pisanko\env_4_fa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36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49434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18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45005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182199">
            <a:off x="3963224" y="37402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98542" y="30491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 rot="207124">
            <a:off x="5271867" y="320738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860032" y="375557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 rot="207124">
            <a:off x="4452883" y="22846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978357" y="28045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66970" y="1772816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0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988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771650"/>
            <a:ext cx="35623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749301" y="1991921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1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843068" y="314477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30%</a:t>
            </a:r>
            <a:endParaRPr lang="pl-PL" sz="16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300932" y="306896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716016" y="394181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3</a:t>
            </a:r>
            <a:r>
              <a:rPr lang="pl-PL" sz="1600" b="1" dirty="0" smtClean="0"/>
              <a:t>0%</a:t>
            </a:r>
            <a:endParaRPr lang="pl-PL" sz="16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172218" y="347952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30%</a:t>
            </a:r>
            <a:endParaRPr lang="pl-PL" sz="16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881232" y="393737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76056" y="364879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22739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37" y="1771650"/>
            <a:ext cx="36004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627784" y="1991921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2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551562" y="335699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116518" y="298591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851948" y="270892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070921" y="337779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611181" y="225353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193534" y="336994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407275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42</Words>
  <Application>Microsoft Office PowerPoint</Application>
  <PresentationFormat>Pokaz na ekranie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7</cp:revision>
  <dcterms:created xsi:type="dcterms:W3CDTF">2019-07-03T16:18:39Z</dcterms:created>
  <dcterms:modified xsi:type="dcterms:W3CDTF">2019-07-03T23:37:25Z</dcterms:modified>
</cp:coreProperties>
</file>