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86" r:id="rId2"/>
    <p:sldId id="309" r:id="rId3"/>
    <p:sldId id="322" r:id="rId4"/>
    <p:sldId id="320" r:id="rId5"/>
    <p:sldId id="321" r:id="rId6"/>
    <p:sldId id="303" r:id="rId7"/>
    <p:sldId id="304" r:id="rId8"/>
    <p:sldId id="305" r:id="rId9"/>
    <p:sldId id="293" r:id="rId10"/>
    <p:sldId id="294" r:id="rId11"/>
    <p:sldId id="288" r:id="rId12"/>
    <p:sldId id="287" r:id="rId13"/>
    <p:sldId id="289" r:id="rId14"/>
    <p:sldId id="290" r:id="rId15"/>
    <p:sldId id="292" r:id="rId16"/>
    <p:sldId id="291" r:id="rId17"/>
    <p:sldId id="256" r:id="rId18"/>
    <p:sldId id="257" r:id="rId19"/>
    <p:sldId id="260" r:id="rId20"/>
    <p:sldId id="306" r:id="rId21"/>
    <p:sldId id="261" r:id="rId22"/>
    <p:sldId id="258" r:id="rId23"/>
    <p:sldId id="262" r:id="rId24"/>
    <p:sldId id="263" r:id="rId25"/>
    <p:sldId id="296" r:id="rId26"/>
    <p:sldId id="315" r:id="rId27"/>
    <p:sldId id="313" r:id="rId28"/>
    <p:sldId id="295" r:id="rId29"/>
    <p:sldId id="307" r:id="rId30"/>
    <p:sldId id="316" r:id="rId31"/>
    <p:sldId id="317" r:id="rId32"/>
    <p:sldId id="259" r:id="rId33"/>
    <p:sldId id="264" r:id="rId34"/>
    <p:sldId id="265" r:id="rId35"/>
    <p:sldId id="266" r:id="rId36"/>
    <p:sldId id="267" r:id="rId37"/>
    <p:sldId id="270" r:id="rId38"/>
    <p:sldId id="268" r:id="rId39"/>
    <p:sldId id="272" r:id="rId40"/>
    <p:sldId id="273" r:id="rId41"/>
    <p:sldId id="274" r:id="rId42"/>
    <p:sldId id="275" r:id="rId43"/>
    <p:sldId id="276" r:id="rId44"/>
    <p:sldId id="278" r:id="rId45"/>
    <p:sldId id="280" r:id="rId46"/>
    <p:sldId id="281" r:id="rId47"/>
    <p:sldId id="282" r:id="rId48"/>
    <p:sldId id="283" r:id="rId49"/>
    <p:sldId id="284" r:id="rId50"/>
    <p:sldId id="285" r:id="rId51"/>
    <p:sldId id="298" r:id="rId52"/>
    <p:sldId id="308" r:id="rId53"/>
    <p:sldId id="310" r:id="rId54"/>
    <p:sldId id="311" r:id="rId55"/>
    <p:sldId id="312" r:id="rId56"/>
    <p:sldId id="297" r:id="rId57"/>
    <p:sldId id="299" r:id="rId58"/>
    <p:sldId id="300" r:id="rId59"/>
    <p:sldId id="301" r:id="rId60"/>
    <p:sldId id="318" r:id="rId61"/>
    <p:sldId id="319" r:id="rId62"/>
    <p:sldId id="302" r:id="rId63"/>
    <p:sldId id="314" r:id="rId6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B11"/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3446-B3C4-4F0B-B165-9A7A4323BEDE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A90D6-C195-4C49-B551-7E3FBAF9D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4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8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48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30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58.png"/><Relationship Id="rId4" Type="http://schemas.openxmlformats.org/officeDocument/2006/relationships/image" Target="../media/image420.png"/><Relationship Id="rId9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58.png"/><Relationship Id="rId4" Type="http://schemas.openxmlformats.org/officeDocument/2006/relationships/image" Target="../media/image420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60.png"/><Relationship Id="rId7" Type="http://schemas.openxmlformats.org/officeDocument/2006/relationships/image" Target="../media/image51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10" Type="http://schemas.openxmlformats.org/officeDocument/2006/relationships/image" Target="../media/image61.png"/><Relationship Id="rId4" Type="http://schemas.openxmlformats.org/officeDocument/2006/relationships/image" Target="../media/image61.png"/><Relationship Id="rId9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.png"/><Relationship Id="rId3" Type="http://schemas.openxmlformats.org/officeDocument/2006/relationships/image" Target="../media/image51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5" Type="http://schemas.openxmlformats.org/officeDocument/2006/relationships/image" Target="../media/image67.png"/><Relationship Id="rId10" Type="http://schemas.openxmlformats.org/officeDocument/2006/relationships/image" Target="../media/image620.png"/><Relationship Id="rId4" Type="http://schemas.openxmlformats.org/officeDocument/2006/relationships/image" Target="../media/image52.png"/><Relationship Id="rId9" Type="http://schemas.openxmlformats.org/officeDocument/2006/relationships/image" Target="../media/image611.png"/><Relationship Id="rId1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34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51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51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34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52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5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2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5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7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3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7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2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2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6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5" y="285900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8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2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5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6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50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9" y="5048425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9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2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6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1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2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9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1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2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6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9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6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5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70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3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2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51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5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1152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83565" y="7115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27781" y="7115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16213" y="72983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1997" y="72983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2661" y="1746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09909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4125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8341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12664" y="121557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64" y="1215577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22604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04" y="1215577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6821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21" y="1215577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4287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7" y="1215577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49" y="-27384"/>
            <a:ext cx="6259513" cy="584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267742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076056" y="5229200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1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84215" y="908720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2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001468" y="335699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001468" y="277107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3497117" y="202758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635896" y="335959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665766" y="70997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132815" y="414908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927165" y="458112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941399" y="372985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148359" y="290519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052367" y="12750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339846" y="196145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5174990" y="14416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700481" y="197694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6300191" y="197694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5339846" y="3729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195787" y="403762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746210" y="459651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3843512" y="259228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33730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6869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4"/>
          <p:cNvCxnSpPr/>
          <p:nvPr/>
        </p:nvCxnSpPr>
        <p:spPr>
          <a:xfrm>
            <a:off x="683564" y="96870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0"/>
          <p:cNvCxnSpPr/>
          <p:nvPr/>
        </p:nvCxnSpPr>
        <p:spPr>
          <a:xfrm>
            <a:off x="2627780" y="96870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1"/>
          <p:cNvCxnSpPr/>
          <p:nvPr/>
        </p:nvCxnSpPr>
        <p:spPr>
          <a:xfrm>
            <a:off x="6516212" y="98700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3"/>
          <p:cNvCxnSpPr/>
          <p:nvPr/>
        </p:nvCxnSpPr>
        <p:spPr>
          <a:xfrm>
            <a:off x="4571996" y="98700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1100781" y="767220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1" y="767220"/>
                <a:ext cx="9053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3131839" y="784030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784030"/>
                <a:ext cx="8999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5076055" y="767220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767220"/>
                <a:ext cx="9053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rostokąt 45"/>
              <p:cNvSpPr/>
              <p:nvPr/>
            </p:nvSpPr>
            <p:spPr>
              <a:xfrm>
                <a:off x="7020271" y="784034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6" name="Prostoką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784034"/>
                <a:ext cx="90531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Straight Connector 4"/>
          <p:cNvCxnSpPr/>
          <p:nvPr/>
        </p:nvCxnSpPr>
        <p:spPr>
          <a:xfrm>
            <a:off x="683565" y="198884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10"/>
          <p:cNvCxnSpPr/>
          <p:nvPr/>
        </p:nvCxnSpPr>
        <p:spPr>
          <a:xfrm>
            <a:off x="2627781" y="198884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11"/>
          <p:cNvCxnSpPr/>
          <p:nvPr/>
        </p:nvCxnSpPr>
        <p:spPr>
          <a:xfrm>
            <a:off x="6516213" y="200715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13"/>
          <p:cNvCxnSpPr/>
          <p:nvPr/>
        </p:nvCxnSpPr>
        <p:spPr>
          <a:xfrm>
            <a:off x="4571997" y="200715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pole tekstowe 51"/>
              <p:cNvSpPr txBox="1"/>
              <p:nvPr/>
            </p:nvSpPr>
            <p:spPr>
              <a:xfrm>
                <a:off x="1100782" y="178736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2" name="pole tekstow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2" y="1787364"/>
                <a:ext cx="90531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pole tekstowe 52"/>
              <p:cNvSpPr txBox="1"/>
              <p:nvPr/>
            </p:nvSpPr>
            <p:spPr>
              <a:xfrm>
                <a:off x="3131840" y="1804174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3" name="pole tekstow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804174"/>
                <a:ext cx="8999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pole tekstowe 53"/>
              <p:cNvSpPr txBox="1"/>
              <p:nvPr/>
            </p:nvSpPr>
            <p:spPr>
              <a:xfrm>
                <a:off x="5076056" y="178736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4" name="pole tekstow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787364"/>
                <a:ext cx="90531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Prostokąt 54"/>
              <p:cNvSpPr/>
              <p:nvPr/>
            </p:nvSpPr>
            <p:spPr>
              <a:xfrm>
                <a:off x="7020272" y="1804178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5" name="Prostoką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804178"/>
                <a:ext cx="90531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50650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Straight Connector 4"/>
          <p:cNvCxnSpPr/>
          <p:nvPr/>
        </p:nvCxnSpPr>
        <p:spPr>
          <a:xfrm>
            <a:off x="683565" y="305065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2627781" y="305065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11"/>
          <p:cNvCxnSpPr/>
          <p:nvPr/>
        </p:nvCxnSpPr>
        <p:spPr>
          <a:xfrm>
            <a:off x="6516213" y="30689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13"/>
          <p:cNvCxnSpPr/>
          <p:nvPr/>
        </p:nvCxnSpPr>
        <p:spPr>
          <a:xfrm>
            <a:off x="4571997" y="30689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pole tekstowe 60"/>
              <p:cNvSpPr txBox="1"/>
              <p:nvPr/>
            </p:nvSpPr>
            <p:spPr>
              <a:xfrm>
                <a:off x="1100782" y="284917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61" name="pole tekstow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2" y="2849174"/>
                <a:ext cx="90531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pole tekstowe 61"/>
              <p:cNvSpPr txBox="1"/>
              <p:nvPr/>
            </p:nvSpPr>
            <p:spPr>
              <a:xfrm>
                <a:off x="3131840" y="2865984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62" name="pole tekstow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865984"/>
                <a:ext cx="89999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pole tekstowe 62"/>
              <p:cNvSpPr txBox="1"/>
              <p:nvPr/>
            </p:nvSpPr>
            <p:spPr>
              <a:xfrm>
                <a:off x="5076056" y="2849174"/>
                <a:ext cx="807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𝑥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63" name="pole tekstow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49174"/>
                <a:ext cx="807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Prostokąt 63"/>
              <p:cNvSpPr/>
              <p:nvPr/>
            </p:nvSpPr>
            <p:spPr>
              <a:xfrm>
                <a:off x="7020272" y="2865988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64" name="Prostoką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865988"/>
                <a:ext cx="90531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pole tekstowe 73"/>
          <p:cNvSpPr txBox="1"/>
          <p:nvPr/>
        </p:nvSpPr>
        <p:spPr>
          <a:xfrm>
            <a:off x="82248" y="103863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82248" y="207708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82248" y="312058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</a:t>
            </a:r>
            <a:r>
              <a:rPr lang="pl-PL" dirty="0" smtClean="0"/>
              <a:t>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259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1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7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3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3717032"/>
            <a:ext cx="3590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824"/>
            <a:ext cx="3848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5" descr="Znalezione obrazy dla zapytania strzałka"/>
          <p:cNvSpPr>
            <a:spLocks noChangeAspect="1" noChangeArrowheads="1"/>
          </p:cNvSpPr>
          <p:nvPr/>
        </p:nvSpPr>
        <p:spPr bwMode="auto">
          <a:xfrm>
            <a:off x="155576" y="-20796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7" name="AutoShape 7" descr="Znalezione obrazy dla zapytania strzałka"/>
          <p:cNvSpPr>
            <a:spLocks noChangeAspect="1" noChangeArrowheads="1"/>
          </p:cNvSpPr>
          <p:nvPr/>
        </p:nvSpPr>
        <p:spPr bwMode="auto">
          <a:xfrm>
            <a:off x="307977" y="-19272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95751"/>
            <a:ext cx="4429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1596508" y="152729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1594905" y="5980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6575409" y="8541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1486971" y="53606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486971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6732780" y="5396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731177" y="44726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578615" y="171893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5810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1979737" y="23721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003649" y="14360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692696"/>
            <a:ext cx="31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Przykład wprowadzenia </a:t>
            </a:r>
            <a:r>
              <a:rPr lang="pl-PL" dirty="0" err="1" smtClean="0"/>
              <a:t>swiatel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15" y="1830814"/>
            <a:ext cx="3467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6549155" y="23731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549155" y="34290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3" y="3798333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2441500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441500" y="54929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7695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4" y="1982538"/>
            <a:ext cx="3752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pole tekstowe 11"/>
          <p:cNvSpPr txBox="1"/>
          <p:nvPr/>
        </p:nvSpPr>
        <p:spPr>
          <a:xfrm>
            <a:off x="1036781" y="273179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0</a:t>
            </a:r>
            <a:endParaRPr lang="pl-PL" sz="2200" i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676315" y="273179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1</a:t>
            </a:r>
            <a:endParaRPr lang="pl-PL" sz="2200" i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987824" y="2198562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2</a:t>
            </a:r>
            <a:endParaRPr lang="pl-PL" sz="2200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3590912" y="1972452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3</a:t>
            </a:r>
            <a:endParaRPr lang="pl-PL" sz="2200" i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3045432" y="321012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4</a:t>
            </a:r>
            <a:endParaRPr lang="pl-PL" sz="2200" i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3590912" y="3494706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5</a:t>
            </a:r>
            <a:endParaRPr lang="pl-PL" sz="22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55" y="1471834"/>
            <a:ext cx="4011515" cy="283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5"/>
          <p:cNvSpPr txBox="1"/>
          <p:nvPr/>
        </p:nvSpPr>
        <p:spPr>
          <a:xfrm>
            <a:off x="971600" y="191683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4758130" y="270034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0</a:t>
            </a:r>
            <a:endParaRPr lang="pl-PL" sz="2200" i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5397664" y="270034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1</a:t>
            </a:r>
            <a:endParaRPr lang="pl-PL" sz="2200" i="1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6709173" y="216711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2</a:t>
            </a:r>
            <a:endParaRPr lang="pl-PL" sz="2200" i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7312261" y="194100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3</a:t>
            </a:r>
            <a:endParaRPr lang="pl-PL" sz="2200" i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6781181" y="3200026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4</a:t>
            </a:r>
            <a:endParaRPr lang="pl-PL" sz="2200" i="1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7312261" y="3463255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5</a:t>
            </a:r>
            <a:endParaRPr lang="pl-PL" sz="2200" i="1" dirty="0"/>
          </a:p>
        </p:txBody>
      </p:sp>
    </p:spTree>
    <p:extLst>
      <p:ext uri="{BB962C8B-B14F-4D97-AF65-F5344CB8AC3E}">
        <p14:creationId xmlns:p14="http://schemas.microsoft.com/office/powerpoint/2010/main" val="406218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5810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979737" y="23721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003649" y="14360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4" y="3284984"/>
            <a:ext cx="3752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ole tekstowe 13"/>
          <p:cNvSpPr txBox="1"/>
          <p:nvPr/>
        </p:nvSpPr>
        <p:spPr>
          <a:xfrm>
            <a:off x="1036781" y="4034244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0</a:t>
            </a:r>
            <a:endParaRPr lang="pl-PL" sz="2200" i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1676315" y="4034244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1</a:t>
            </a:r>
            <a:endParaRPr lang="pl-PL" sz="2200" i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987824" y="350100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2</a:t>
            </a:r>
            <a:endParaRPr lang="pl-PL" sz="2200" i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3590912" y="327489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3</a:t>
            </a:r>
            <a:endParaRPr lang="pl-PL" sz="2200" i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045432" y="451256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4</a:t>
            </a:r>
            <a:endParaRPr lang="pl-PL" sz="2200" i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3590912" y="4797152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5</a:t>
            </a:r>
            <a:endParaRPr lang="pl-PL" sz="2200" i="1" dirty="0"/>
          </a:p>
        </p:txBody>
      </p:sp>
    </p:spTree>
    <p:extLst>
      <p:ext uri="{BB962C8B-B14F-4D97-AF65-F5344CB8AC3E}">
        <p14:creationId xmlns:p14="http://schemas.microsoft.com/office/powerpoint/2010/main" val="300309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30" y="2343733"/>
            <a:ext cx="4429743" cy="303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83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8" y="3573016"/>
            <a:ext cx="36861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2" y="188640"/>
            <a:ext cx="37052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051720" y="77435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051720" y="17259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979712" y="41490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979712" y="510063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246"/>
            <a:ext cx="36861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40" y="3108324"/>
            <a:ext cx="36480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pole tekstowe 17"/>
          <p:cNvSpPr txBox="1"/>
          <p:nvPr/>
        </p:nvSpPr>
        <p:spPr>
          <a:xfrm>
            <a:off x="7160056" y="3385502"/>
            <a:ext cx="45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¾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380312" y="4479503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¼</a:t>
            </a:r>
            <a:endParaRPr lang="pl-PL" sz="20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6372200" y="368741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6372200" y="463897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30370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577850"/>
            <a:ext cx="6049963" cy="570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195736" y="2372251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004050" y="564396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1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12209" y="132348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2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929462" y="377176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929462" y="318584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3572295" y="244235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644303" y="384130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732535" y="112474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092575" y="463339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855159" y="499589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869393" y="414461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148359" y="333724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020567" y="175307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267840" y="243192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5156471" y="191683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652120" y="244511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6228185" y="239170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5342166" y="414461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198150" y="445239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702206" y="5011285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3771506" y="300705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12890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71538"/>
            <a:ext cx="34766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737210" y="8686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 smtClean="0"/>
              <a:t>0</a:t>
            </a:r>
            <a:endParaRPr lang="pl-PL" sz="2000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339752" y="9910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 smtClean="0"/>
              <a:t>1</a:t>
            </a:r>
            <a:endParaRPr lang="pl-PL" sz="2000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680486" y="18448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 smtClean="0"/>
              <a:t>2</a:t>
            </a:r>
            <a:endParaRPr lang="pl-PL" sz="2000" i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311644" y="17236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 smtClean="0"/>
              <a:t>3</a:t>
            </a:r>
            <a:endParaRPr lang="pl-PL" sz="2000" i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491880" y="13235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 smtClean="0"/>
              <a:t>4</a:t>
            </a:r>
            <a:endParaRPr lang="pl-PL" sz="2000" i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067944" y="13235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 smtClean="0"/>
              <a:t>5</a:t>
            </a:r>
            <a:endParaRPr lang="pl-PL" sz="2000" i="1" dirty="0"/>
          </a:p>
        </p:txBody>
      </p:sp>
    </p:spTree>
    <p:extLst>
      <p:ext uri="{BB962C8B-B14F-4D97-AF65-F5344CB8AC3E}">
        <p14:creationId xmlns:p14="http://schemas.microsoft.com/office/powerpoint/2010/main" val="175368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" y="674623"/>
            <a:ext cx="9139436" cy="199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11560" y="10742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563058" y="11247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sz="2000" i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444208" y="10575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i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101962" y="1146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sz="2000" i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009768" y="11967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sz="2000" i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948264" y="1146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i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47398" y="18521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sz="2000" i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491880" y="18448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i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6444208" y="18355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043608" y="17943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sz="2000" i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3937760" y="17728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sz="2000" i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948264" y="17222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i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051720" y="14174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sz="2000" i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542122" y="14241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sz="2000" i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4945694" y="14211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i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5436096" y="14278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i="1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7898022" y="14127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i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8388424" y="14127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3355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3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7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2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6" y="458113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8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magisterka\pisanko\images\env_4_agenci_ital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70255"/>
            <a:ext cx="6102052" cy="58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pole tekstowe 47"/>
          <p:cNvSpPr txBox="1"/>
          <p:nvPr/>
        </p:nvSpPr>
        <p:spPr>
          <a:xfrm>
            <a:off x="2216771" y="229517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49" name="pole tekstowe 48"/>
          <p:cNvSpPr txBox="1"/>
          <p:nvPr/>
        </p:nvSpPr>
        <p:spPr>
          <a:xfrm>
            <a:off x="2950497" y="369468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2950497" y="310877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3203848" y="236528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3428279" y="357301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3419872" y="283319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54" name="pole tekstowe 53"/>
          <p:cNvSpPr txBox="1"/>
          <p:nvPr/>
        </p:nvSpPr>
        <p:spPr>
          <a:xfrm>
            <a:off x="3792541" y="312122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4864907" y="557994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1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56" name="pole tekstowe 55"/>
          <p:cNvSpPr txBox="1"/>
          <p:nvPr/>
        </p:nvSpPr>
        <p:spPr>
          <a:xfrm>
            <a:off x="5868144" y="449982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4716016" y="493187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5652120" y="420134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5128697" y="401609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4932040" y="429309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5535061" y="494726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62" name="pole tekstowe 61"/>
          <p:cNvSpPr txBox="1"/>
          <p:nvPr/>
        </p:nvSpPr>
        <p:spPr>
          <a:xfrm>
            <a:off x="4404591" y="11168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2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63" name="pole tekstowe 62"/>
          <p:cNvSpPr txBox="1"/>
          <p:nvPr/>
        </p:nvSpPr>
        <p:spPr>
          <a:xfrm>
            <a:off x="5386142" y="91815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64" name="pole tekstowe 63"/>
          <p:cNvSpPr txBox="1"/>
          <p:nvPr/>
        </p:nvSpPr>
        <p:spPr>
          <a:xfrm>
            <a:off x="5772743" y="148327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65" name="pole tekstowe 64"/>
          <p:cNvSpPr txBox="1"/>
          <p:nvPr/>
        </p:nvSpPr>
        <p:spPr>
          <a:xfrm>
            <a:off x="5060222" y="243192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66" name="pole tekstowe 65"/>
          <p:cNvSpPr txBox="1"/>
          <p:nvPr/>
        </p:nvSpPr>
        <p:spPr>
          <a:xfrm>
            <a:off x="4895366" y="182507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67" name="pole tekstowe 66"/>
          <p:cNvSpPr txBox="1"/>
          <p:nvPr/>
        </p:nvSpPr>
        <p:spPr>
          <a:xfrm>
            <a:off x="5420857" y="218511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68" name="pole tekstowe 67"/>
          <p:cNvSpPr txBox="1"/>
          <p:nvPr/>
        </p:nvSpPr>
        <p:spPr>
          <a:xfrm>
            <a:off x="6020567" y="218511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88283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7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6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40" y="4293096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magisterka\pisanko\images\env_4_agenci_ital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70255"/>
            <a:ext cx="6102052" cy="58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216771" y="229517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864907" y="557994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1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4404591" y="11168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2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7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from tensorflow.python.keras.models import load_model</a:t>
            </a:r>
          </a:p>
          <a:p>
            <a:r>
              <a:rPr lang="pl-PL" smtClean="0"/>
              <a:t>load_model('static_files/model-agent0.h5').weights</a:t>
            </a:r>
            <a:br>
              <a:rPr lang="pl-PL" smtClean="0"/>
            </a:br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179" y="260648"/>
            <a:ext cx="91685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579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magisterka\pisanko\images\env_11_743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8713"/>
            <a:ext cx="5547138" cy="37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rzałka zawracania 3"/>
          <p:cNvSpPr/>
          <p:nvPr/>
        </p:nvSpPr>
        <p:spPr>
          <a:xfrm>
            <a:off x="1358660" y="1465117"/>
            <a:ext cx="1152128" cy="2160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482869" y="1084537"/>
                <a:ext cx="903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01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pl-PL" sz="1600" i="1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869" y="1084537"/>
                <a:ext cx="903709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rzałka zawracania 7"/>
          <p:cNvSpPr/>
          <p:nvPr/>
        </p:nvSpPr>
        <p:spPr>
          <a:xfrm rot="20347022">
            <a:off x="2619703" y="1190535"/>
            <a:ext cx="1530852" cy="307604"/>
          </a:xfrm>
          <a:prstGeom prst="uturnArrow">
            <a:avLst>
              <a:gd name="adj1" fmla="val 3239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2877059" y="758519"/>
                <a:ext cx="7858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1</a:t>
                </a:r>
                <a:endParaRPr lang="pl-PL" sz="1600" i="1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59" y="758519"/>
                <a:ext cx="78585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3101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rzałka zawracania 5"/>
          <p:cNvSpPr/>
          <p:nvPr/>
        </p:nvSpPr>
        <p:spPr>
          <a:xfrm rot="1017802" flipV="1">
            <a:off x="2451155" y="2659954"/>
            <a:ext cx="1774292" cy="360040"/>
          </a:xfrm>
          <a:prstGeom prst="uturnArrow">
            <a:avLst>
              <a:gd name="adj1" fmla="val 3013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ole tekstowe 14"/>
              <p:cNvSpPr txBox="1"/>
              <p:nvPr/>
            </p:nvSpPr>
            <p:spPr>
              <a:xfrm>
                <a:off x="2877059" y="3130287"/>
                <a:ext cx="7858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14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3</a:t>
                </a:r>
                <a:endParaRPr lang="pl-PL" sz="1600" i="1" dirty="0"/>
              </a:p>
            </p:txBody>
          </p:sp>
        </mc:Choice>
        <mc:Fallback xmlns="">
          <p:sp>
            <p:nvSpPr>
              <p:cNvPr id="15" name="pole tekstow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59" y="3130287"/>
                <a:ext cx="78585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3101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trzałka zawracania 16"/>
          <p:cNvSpPr/>
          <p:nvPr/>
        </p:nvSpPr>
        <p:spPr>
          <a:xfrm rot="20347022">
            <a:off x="4175666" y="388089"/>
            <a:ext cx="1043004" cy="307604"/>
          </a:xfrm>
          <a:prstGeom prst="uturnArrow">
            <a:avLst>
              <a:gd name="adj1" fmla="val 3239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4173215" y="38613"/>
                <a:ext cx="7906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3</a:t>
                </a:r>
                <a:endParaRPr lang="pl-PL" sz="1600" i="1" dirty="0"/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215" y="38613"/>
                <a:ext cx="790601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3876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trzałka zawracania 18"/>
          <p:cNvSpPr/>
          <p:nvPr/>
        </p:nvSpPr>
        <p:spPr>
          <a:xfrm rot="12368471" flipH="1">
            <a:off x="4206287" y="3274478"/>
            <a:ext cx="1106545" cy="388725"/>
          </a:xfrm>
          <a:prstGeom prst="uturnArrow">
            <a:avLst>
              <a:gd name="adj1" fmla="val 32392"/>
              <a:gd name="adj2" fmla="val 25000"/>
              <a:gd name="adj3" fmla="val 2187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155098" y="3717809"/>
                <a:ext cx="7818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45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1</a:t>
                </a:r>
                <a:endParaRPr lang="pl-PL" sz="1600" i="1" dirty="0"/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98" y="3717809"/>
                <a:ext cx="781817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r="-3125" b="-236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978266" y="246704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23" name="TextBox 20"/>
          <p:cNvSpPr txBox="1"/>
          <p:nvPr/>
        </p:nvSpPr>
        <p:spPr>
          <a:xfrm>
            <a:off x="2978266" y="146511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7</a:t>
            </a:r>
            <a:r>
              <a:rPr lang="pl-PL" sz="2400" b="1" dirty="0" smtClean="0"/>
              <a:t>5%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040219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magisterka\pisanko\images\env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51" y="750243"/>
            <a:ext cx="4683421" cy="30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0"/>
          <p:cNvSpPr txBox="1"/>
          <p:nvPr/>
        </p:nvSpPr>
        <p:spPr>
          <a:xfrm>
            <a:off x="3923928" y="162880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6" name="TextBox 20"/>
          <p:cNvSpPr txBox="1"/>
          <p:nvPr/>
        </p:nvSpPr>
        <p:spPr>
          <a:xfrm>
            <a:off x="3896121" y="263691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7</a:t>
            </a:r>
            <a:r>
              <a:rPr lang="pl-PL" sz="2400" b="1" dirty="0" smtClean="0"/>
              <a:t>5%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923152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magisterka\traffic fluid simulator\backend\srodowisko_4_politechnika_zdodyfikowane\images_generated\plot_cars_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56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114425"/>
            <a:ext cx="66198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566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26064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En 14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5" y="2386013"/>
            <a:ext cx="4448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87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-315415"/>
            <a:ext cx="4457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4" y="2038524"/>
            <a:ext cx="45624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4638165"/>
            <a:ext cx="4572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2765872" y="-31047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8" name="TextBox 33"/>
          <p:cNvSpPr txBox="1"/>
          <p:nvPr/>
        </p:nvSpPr>
        <p:spPr>
          <a:xfrm>
            <a:off x="2823022" y="189450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2477147" y="4437113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1196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537" y="1467901"/>
            <a:ext cx="4662413" cy="23112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87" y="1485306"/>
            <a:ext cx="4562475" cy="227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2" y="1467902"/>
            <a:ext cx="4751945" cy="23363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327670" y="1573778"/>
            <a:ext cx="57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smtClean="0"/>
              <a:t>0</a:t>
            </a:r>
            <a:endParaRPr lang="pl-PL" sz="4000" b="1" dirty="0"/>
          </a:p>
        </p:txBody>
      </p:sp>
      <p:sp>
        <p:nvSpPr>
          <p:cNvPr id="8" name="TextBox 33"/>
          <p:cNvSpPr txBox="1"/>
          <p:nvPr/>
        </p:nvSpPr>
        <p:spPr>
          <a:xfrm>
            <a:off x="5029646" y="15002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9752485" y="1501340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2" y="4293096"/>
            <a:ext cx="784701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369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8259"/>
              </p:ext>
            </p:extLst>
          </p:nvPr>
        </p:nvGraphicFramePr>
        <p:xfrm>
          <a:off x="683568" y="476673"/>
          <a:ext cx="7992888" cy="57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245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807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9"/>
            <a:ext cx="2520280" cy="12493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1" y="2743046"/>
            <a:ext cx="2520280" cy="125750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441070"/>
            <a:ext cx="2447689" cy="12034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881932" y="13312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0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881931" y="27430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1648407" y="4210237"/>
            <a:ext cx="80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525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78" y="292424"/>
            <a:ext cx="4608613" cy="812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 rot="21211816">
            <a:off x="3569805" y="5903147"/>
            <a:ext cx="16816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Wróblewskiego</a:t>
            </a:r>
            <a:endParaRPr lang="pl-PL" sz="500" dirty="0"/>
          </a:p>
        </p:txBody>
      </p:sp>
      <p:sp>
        <p:nvSpPr>
          <p:cNvPr id="7" name="pole tekstowe 6"/>
          <p:cNvSpPr txBox="1"/>
          <p:nvPr/>
        </p:nvSpPr>
        <p:spPr>
          <a:xfrm rot="21211816">
            <a:off x="1916297" y="6097280"/>
            <a:ext cx="8408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Wróblewskiego</a:t>
            </a:r>
            <a:endParaRPr lang="pl-PL" sz="600" dirty="0"/>
          </a:p>
        </p:txBody>
      </p:sp>
    </p:spTree>
    <p:extLst>
      <p:ext uri="{BB962C8B-B14F-4D97-AF65-F5344CB8AC3E}">
        <p14:creationId xmlns:p14="http://schemas.microsoft.com/office/powerpoint/2010/main" val="3936742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08107"/>
              </p:ext>
            </p:extLst>
          </p:nvPr>
        </p:nvGraphicFramePr>
        <p:xfrm>
          <a:off x="683568" y="476673"/>
          <a:ext cx="7992888" cy="5472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245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807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026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09356"/>
            <a:ext cx="2520279" cy="122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2487162" cy="120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18" y="4438708"/>
            <a:ext cx="2525570" cy="119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195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9047"/>
            <a:ext cx="9139436" cy="199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" y="674623"/>
            <a:ext cx="9139436" cy="199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611560" y="10742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563058" y="11247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sz="2000" i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444208" y="10575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i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101962" y="1146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sz="2000" i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009768" y="11967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sz="2000" i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948264" y="1146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i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47398" y="18521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sz="2000" i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491880" y="18448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i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6444208" y="18355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043608" y="17943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sz="2000" i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3937760" y="17728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sz="2000" i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948264" y="17222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i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051720" y="14174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sz="2000" i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542122" y="14241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sz="2000" i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4945694" y="14211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i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5436096" y="14278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i="1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7898022" y="14127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i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8388424" y="14127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i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617921" y="35831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i="1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1108323" y="36551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sz="2000" i="1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553759" y="4361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sz="2000" i="1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1049969" y="43032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sz="2000" i="1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2058081" y="39263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sz="2000" i="1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2548483" y="39330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sz="2000" i="1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3498604" y="36551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sz="2000" i="1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3945314" y="37271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sz="2000" i="1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3427426" y="4375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i="1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3873306" y="43032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sz="2000" i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4881240" y="39516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i="1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5371642" y="39582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i="1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6364676" y="35887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0</a:t>
            </a:r>
            <a:endParaRPr lang="pl-PL" i="1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6868732" y="36773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1</a:t>
            </a:r>
            <a:endParaRPr lang="pl-PL" i="1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6364676" y="43666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2</a:t>
            </a:r>
            <a:endParaRPr lang="pl-PL" i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6868732" y="42534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3</a:t>
            </a:r>
            <a:endParaRPr lang="pl-PL" i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7818490" y="39439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4</a:t>
            </a:r>
            <a:endParaRPr lang="pl-PL" i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8308892" y="39439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5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853024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548680"/>
            <a:ext cx="10525447" cy="1230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87775"/>
              </p:ext>
            </p:extLst>
          </p:nvPr>
        </p:nvGraphicFramePr>
        <p:xfrm>
          <a:off x="683568" y="476672"/>
          <a:ext cx="7992888" cy="955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853745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439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00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93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02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26" y="1556792"/>
            <a:ext cx="2283641" cy="188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67" y="6093296"/>
            <a:ext cx="2190158" cy="17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0" y="3717032"/>
            <a:ext cx="231797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8" y="8234832"/>
            <a:ext cx="2148195" cy="174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3718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419872" y="1701969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0</a:t>
            </a:r>
            <a:endParaRPr lang="pl-PL" sz="2200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294058" y="1701969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1</a:t>
            </a:r>
            <a:endParaRPr lang="pl-PL" sz="2200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220072" y="1701969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2</a:t>
            </a:r>
            <a:endParaRPr lang="pl-PL" sz="2200" i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419872" y="307012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3</a:t>
            </a:r>
            <a:endParaRPr lang="pl-PL" sz="2200" i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294058" y="307012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4</a:t>
            </a:r>
            <a:endParaRPr lang="pl-PL" sz="2200" i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220072" y="307012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i="1" dirty="0" smtClean="0"/>
              <a:t>5</a:t>
            </a:r>
            <a:endParaRPr lang="pl-PL" sz="2200" i="1" dirty="0"/>
          </a:p>
        </p:txBody>
      </p:sp>
    </p:spTree>
    <p:extLst>
      <p:ext uri="{BB962C8B-B14F-4D97-AF65-F5344CB8AC3E}">
        <p14:creationId xmlns:p14="http://schemas.microsoft.com/office/powerpoint/2010/main" val="21197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0"/>
            <a:ext cx="7827963" cy="1023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 rot="21211816">
            <a:off x="4937956" y="7187868"/>
            <a:ext cx="16816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/>
              <a:t>Wróblewskiego</a:t>
            </a:r>
            <a:endParaRPr lang="pl-PL" sz="500" dirty="0"/>
          </a:p>
        </p:txBody>
      </p:sp>
    </p:spTree>
    <p:extLst>
      <p:ext uri="{BB962C8B-B14F-4D97-AF65-F5344CB8AC3E}">
        <p14:creationId xmlns:p14="http://schemas.microsoft.com/office/powerpoint/2010/main" val="302925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Łącznik prostoliniowy 20"/>
          <p:cNvCxnSpPr/>
          <p:nvPr/>
        </p:nvCxnSpPr>
        <p:spPr>
          <a:xfrm>
            <a:off x="2339752" y="2459211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oliniowy 21"/>
          <p:cNvCxnSpPr/>
          <p:nvPr/>
        </p:nvCxnSpPr>
        <p:spPr>
          <a:xfrm>
            <a:off x="2344291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oliniowy 22"/>
          <p:cNvCxnSpPr/>
          <p:nvPr/>
        </p:nvCxnSpPr>
        <p:spPr>
          <a:xfrm>
            <a:off x="3275856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oliniowy 23"/>
          <p:cNvCxnSpPr/>
          <p:nvPr/>
        </p:nvCxnSpPr>
        <p:spPr>
          <a:xfrm>
            <a:off x="3275856" y="231938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oliniowy 24"/>
          <p:cNvCxnSpPr/>
          <p:nvPr/>
        </p:nvCxnSpPr>
        <p:spPr>
          <a:xfrm>
            <a:off x="4207421" y="231938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oliniowy 25"/>
          <p:cNvCxnSpPr/>
          <p:nvPr/>
        </p:nvCxnSpPr>
        <p:spPr>
          <a:xfrm>
            <a:off x="4207421" y="232663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Łącznik prostoliniowy 26"/>
          <p:cNvCxnSpPr/>
          <p:nvPr/>
        </p:nvCxnSpPr>
        <p:spPr>
          <a:xfrm>
            <a:off x="5138986" y="232663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oliniowy 27"/>
          <p:cNvCxnSpPr/>
          <p:nvPr/>
        </p:nvCxnSpPr>
        <p:spPr>
          <a:xfrm>
            <a:off x="5138986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Łącznik prostoliniowy 28"/>
          <p:cNvCxnSpPr/>
          <p:nvPr/>
        </p:nvCxnSpPr>
        <p:spPr>
          <a:xfrm>
            <a:off x="6070551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5402121" y="191683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11</a:t>
            </a:r>
            <a:endParaRPr lang="pl-PL" b="1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3543530" y="191342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15</a:t>
            </a:r>
            <a:endParaRPr lang="pl-PL" b="1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4457980" y="1916831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17</a:t>
            </a:r>
            <a:endParaRPr lang="pl-PL" b="1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2607426" y="191683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12</a:t>
            </a:r>
            <a:endParaRPr lang="pl-PL" b="1" dirty="0"/>
          </a:p>
        </p:txBody>
      </p:sp>
      <p:cxnSp>
        <p:nvCxnSpPr>
          <p:cNvPr id="38" name="Łącznik prostoliniowy 37"/>
          <p:cNvCxnSpPr/>
          <p:nvPr/>
        </p:nvCxnSpPr>
        <p:spPr>
          <a:xfrm>
            <a:off x="2344291" y="3356992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/>
          <p:nvPr/>
        </p:nvCxnSpPr>
        <p:spPr>
          <a:xfrm>
            <a:off x="2348830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oliniowy 39"/>
          <p:cNvCxnSpPr/>
          <p:nvPr/>
        </p:nvCxnSpPr>
        <p:spPr>
          <a:xfrm>
            <a:off x="3280395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/>
          <p:nvPr/>
        </p:nvCxnSpPr>
        <p:spPr>
          <a:xfrm>
            <a:off x="3280395" y="321716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oliniowy 41"/>
          <p:cNvCxnSpPr/>
          <p:nvPr/>
        </p:nvCxnSpPr>
        <p:spPr>
          <a:xfrm>
            <a:off x="4211960" y="321716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>
            <a:off x="4211960" y="3224411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oliniowy 43"/>
          <p:cNvCxnSpPr/>
          <p:nvPr/>
        </p:nvCxnSpPr>
        <p:spPr>
          <a:xfrm>
            <a:off x="5143525" y="3224411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oliniowy 44"/>
          <p:cNvCxnSpPr/>
          <p:nvPr/>
        </p:nvCxnSpPr>
        <p:spPr>
          <a:xfrm>
            <a:off x="5143525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Łącznik prostoliniowy 45"/>
          <p:cNvCxnSpPr/>
          <p:nvPr/>
        </p:nvCxnSpPr>
        <p:spPr>
          <a:xfrm>
            <a:off x="6075090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pole tekstowe 46"/>
          <p:cNvSpPr txBox="1"/>
          <p:nvPr/>
        </p:nvSpPr>
        <p:spPr>
          <a:xfrm>
            <a:off x="5406660" y="281461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3521456" y="2811204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4462519" y="281461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2611965" y="281461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cxnSp>
        <p:nvCxnSpPr>
          <p:cNvPr id="64" name="Łącznik prostoliniowy 63"/>
          <p:cNvCxnSpPr/>
          <p:nvPr/>
        </p:nvCxnSpPr>
        <p:spPr>
          <a:xfrm>
            <a:off x="2319947" y="4581128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Łącznik prostoliniowy 64"/>
          <p:cNvCxnSpPr/>
          <p:nvPr/>
        </p:nvCxnSpPr>
        <p:spPr>
          <a:xfrm>
            <a:off x="2324486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oliniowy 65"/>
          <p:cNvCxnSpPr/>
          <p:nvPr/>
        </p:nvCxnSpPr>
        <p:spPr>
          <a:xfrm>
            <a:off x="3256051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Łącznik prostoliniowy 66"/>
          <p:cNvCxnSpPr/>
          <p:nvPr/>
        </p:nvCxnSpPr>
        <p:spPr>
          <a:xfrm>
            <a:off x="3256051" y="4441304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Łącznik prostoliniowy 67"/>
          <p:cNvCxnSpPr/>
          <p:nvPr/>
        </p:nvCxnSpPr>
        <p:spPr>
          <a:xfrm>
            <a:off x="4187616" y="4441304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oliniowy 68"/>
          <p:cNvCxnSpPr/>
          <p:nvPr/>
        </p:nvCxnSpPr>
        <p:spPr>
          <a:xfrm>
            <a:off x="4187616" y="444854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Łącznik prostoliniowy 69"/>
          <p:cNvCxnSpPr/>
          <p:nvPr/>
        </p:nvCxnSpPr>
        <p:spPr>
          <a:xfrm>
            <a:off x="5119181" y="444854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Łącznik prostoliniowy 70"/>
          <p:cNvCxnSpPr/>
          <p:nvPr/>
        </p:nvCxnSpPr>
        <p:spPr>
          <a:xfrm>
            <a:off x="5119181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oliniowy 71"/>
          <p:cNvCxnSpPr/>
          <p:nvPr/>
        </p:nvCxnSpPr>
        <p:spPr>
          <a:xfrm>
            <a:off x="6050746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pole tekstowe 72"/>
          <p:cNvSpPr txBox="1"/>
          <p:nvPr/>
        </p:nvSpPr>
        <p:spPr>
          <a:xfrm>
            <a:off x="5382316" y="4038749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3497112" y="4035340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4438175" y="4038748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2587621" y="4038749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38047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8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33410</TotalTime>
  <Words>1430</Words>
  <Application>Microsoft Office PowerPoint</Application>
  <PresentationFormat>Pokaz na ekranie (4:3)</PresentationFormat>
  <Paragraphs>564</Paragraphs>
  <Slides>63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63</vt:i4>
      </vt:variant>
    </vt:vector>
  </HeadingPairs>
  <TitlesOfParts>
    <vt:vector size="64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122</cp:revision>
  <dcterms:created xsi:type="dcterms:W3CDTF">2019-03-17T11:23:27Z</dcterms:created>
  <dcterms:modified xsi:type="dcterms:W3CDTF">2019-09-18T23:43:10Z</dcterms:modified>
</cp:coreProperties>
</file>