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1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2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9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7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0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8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0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64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3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55F3-C00A-4C9D-938E-27D0AE142BC0}" type="datetimeFigureOut">
              <a:rPr lang="pl-PL" smtClean="0"/>
              <a:t>18.09.2019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3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57438"/>
            <a:ext cx="31623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256048" y="292253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25</a:t>
            </a:r>
            <a:r>
              <a:rPr lang="pl-PL" sz="2000" b="1" dirty="0" smtClean="0"/>
              <a:t>%</a:t>
            </a:r>
            <a:endParaRPr lang="pl-PL" sz="16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256048" y="362321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75%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3627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404"/>
            <a:ext cx="46482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3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3146"/>
            <a:ext cx="46482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3223697" y="195922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25</a:t>
            </a:r>
            <a:r>
              <a:rPr lang="pl-PL" sz="2400" b="1" dirty="0" smtClean="0"/>
              <a:t>%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223696" y="311494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75</a:t>
            </a:r>
            <a:r>
              <a:rPr lang="pl-PL" sz="2400" b="1" dirty="0" smtClean="0"/>
              <a:t>%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832651" y="2272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0</a:t>
            </a:r>
            <a:endParaRPr lang="pl-PL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627784" y="2272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1</a:t>
            </a:r>
            <a:endParaRPr lang="pl-PL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211960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2</a:t>
            </a:r>
            <a:endParaRPr lang="pl-PL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932040" y="12334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3</a:t>
            </a:r>
            <a:endParaRPr lang="pl-PL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11960" y="2924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4</a:t>
            </a:r>
            <a:endParaRPr lang="pl-PL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4932040" y="31149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i="1" dirty="0" smtClean="0">
                <a:latin typeface="Arial" pitchFamily="34" charset="0"/>
                <a:cs typeface="Arial" pitchFamily="34" charset="0"/>
              </a:rPr>
              <a:t>5</a:t>
            </a:r>
            <a:endParaRPr lang="pl-PL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" y="1166824"/>
            <a:ext cx="2633117" cy="197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40" y="1127228"/>
            <a:ext cx="2881347" cy="20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2859594" cy="20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9553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0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7585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1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287640" y="1166824"/>
            <a:ext cx="9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190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6" y="776197"/>
            <a:ext cx="4392488" cy="31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a 3"/>
          <p:cNvSpPr/>
          <p:nvPr/>
        </p:nvSpPr>
        <p:spPr>
          <a:xfrm>
            <a:off x="303615" y="2687837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7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2710" y="3119885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Źródło ruchu</a:t>
            </a:r>
            <a:endParaRPr lang="pl-PL" dirty="0"/>
          </a:p>
        </p:txBody>
      </p:sp>
      <p:sp>
        <p:nvSpPr>
          <p:cNvPr id="11" name="Strzałka zawracania 10"/>
          <p:cNvSpPr/>
          <p:nvPr/>
        </p:nvSpPr>
        <p:spPr>
          <a:xfrm>
            <a:off x="1264346" y="1648805"/>
            <a:ext cx="936104" cy="2880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550719" y="125657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16" name="Strzałka zawracania 15"/>
          <p:cNvSpPr/>
          <p:nvPr/>
        </p:nvSpPr>
        <p:spPr>
          <a:xfrm>
            <a:off x="3619094" y="548680"/>
            <a:ext cx="792088" cy="779907"/>
          </a:xfrm>
          <a:prstGeom prst="uturnArrow">
            <a:avLst>
              <a:gd name="adj1" fmla="val 25000"/>
              <a:gd name="adj2" fmla="val 25000"/>
              <a:gd name="adj3" fmla="val 16151"/>
              <a:gd name="adj4" fmla="val 43750"/>
              <a:gd name="adj5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3792962" y="1600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18" name="Strzałka zawracania 17"/>
          <p:cNvSpPr/>
          <p:nvPr/>
        </p:nvSpPr>
        <p:spPr>
          <a:xfrm rot="1351475">
            <a:off x="3673471" y="2451022"/>
            <a:ext cx="1054154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4169126" y="206278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5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555776" y="12349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22" name="Elipsa 21"/>
          <p:cNvSpPr/>
          <p:nvPr/>
        </p:nvSpPr>
        <p:spPr>
          <a:xfrm>
            <a:off x="4993927" y="1024586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Elipsa 23"/>
          <p:cNvSpPr/>
          <p:nvPr/>
        </p:nvSpPr>
        <p:spPr>
          <a:xfrm>
            <a:off x="4993927" y="3411202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644008" y="15097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Ujście ruchu</a:t>
            </a:r>
            <a:endParaRPr lang="pl-PL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4738242" y="3912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Ujście ruchu</a:t>
            </a:r>
            <a:endParaRPr lang="pl-PL" dirty="0"/>
          </a:p>
        </p:txBody>
      </p:sp>
      <p:sp>
        <p:nvSpPr>
          <p:cNvPr id="28" name="Strzałka zawracania 27"/>
          <p:cNvSpPr/>
          <p:nvPr/>
        </p:nvSpPr>
        <p:spPr>
          <a:xfrm rot="1351475">
            <a:off x="4681967" y="2945447"/>
            <a:ext cx="812795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4963304" y="25862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18</a:t>
            </a:r>
            <a:endParaRPr lang="pl-PL" dirty="0"/>
          </a:p>
        </p:txBody>
      </p:sp>
      <p:sp>
        <p:nvSpPr>
          <p:cNvPr id="30" name="Strzałka zawracania 29"/>
          <p:cNvSpPr/>
          <p:nvPr/>
        </p:nvSpPr>
        <p:spPr>
          <a:xfrm>
            <a:off x="4462164" y="664546"/>
            <a:ext cx="812795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4756380" y="3465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7</a:t>
            </a:r>
            <a:endParaRPr lang="pl-PL" dirty="0"/>
          </a:p>
        </p:txBody>
      </p:sp>
      <p:sp>
        <p:nvSpPr>
          <p:cNvPr id="20" name="Wygięta strzałka 19"/>
          <p:cNvSpPr/>
          <p:nvPr/>
        </p:nvSpPr>
        <p:spPr>
          <a:xfrm>
            <a:off x="2312557" y="1456634"/>
            <a:ext cx="1100906" cy="811873"/>
          </a:xfrm>
          <a:prstGeom prst="bentArrow">
            <a:avLst>
              <a:gd name="adj1" fmla="val 14170"/>
              <a:gd name="adj2" fmla="val 16878"/>
              <a:gd name="adj3" fmla="val 25000"/>
              <a:gd name="adj4" fmla="val 74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60350"/>
            <a:ext cx="30956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1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3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" y="1166824"/>
            <a:ext cx="2633117" cy="197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40" y="1127228"/>
            <a:ext cx="2881347" cy="20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59" y="722907"/>
            <a:ext cx="2859594" cy="20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9553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0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7585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1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287640" y="1166824"/>
            <a:ext cx="9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534889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33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12</cp:revision>
  <dcterms:created xsi:type="dcterms:W3CDTF">2019-07-04T12:06:06Z</dcterms:created>
  <dcterms:modified xsi:type="dcterms:W3CDTF">2019-09-18T00:42:43Z</dcterms:modified>
</cp:coreProperties>
</file>