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42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EF93-255D-4E84-AC81-07138131AB2E}" type="datetimeFigureOut">
              <a:rPr lang="pl-PL" smtClean="0"/>
              <a:t>24.06.2019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0A42-82EB-4275-AB70-9E4E3BB64A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920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EF93-255D-4E84-AC81-07138131AB2E}" type="datetimeFigureOut">
              <a:rPr lang="pl-PL" smtClean="0"/>
              <a:t>24.06.2019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0A42-82EB-4275-AB70-9E4E3BB64A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544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EF93-255D-4E84-AC81-07138131AB2E}" type="datetimeFigureOut">
              <a:rPr lang="pl-PL" smtClean="0"/>
              <a:t>24.06.2019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0A42-82EB-4275-AB70-9E4E3BB64A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271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EF93-255D-4E84-AC81-07138131AB2E}" type="datetimeFigureOut">
              <a:rPr lang="pl-PL" smtClean="0"/>
              <a:t>24.06.2019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0A42-82EB-4275-AB70-9E4E3BB64A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812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EF93-255D-4E84-AC81-07138131AB2E}" type="datetimeFigureOut">
              <a:rPr lang="pl-PL" smtClean="0"/>
              <a:t>24.06.2019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0A42-82EB-4275-AB70-9E4E3BB64A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986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EF93-255D-4E84-AC81-07138131AB2E}" type="datetimeFigureOut">
              <a:rPr lang="pl-PL" smtClean="0"/>
              <a:t>24.06.2019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0A42-82EB-4275-AB70-9E4E3BB64A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893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EF93-255D-4E84-AC81-07138131AB2E}" type="datetimeFigureOut">
              <a:rPr lang="pl-PL" smtClean="0"/>
              <a:t>24.06.2019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0A42-82EB-4275-AB70-9E4E3BB64A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591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EF93-255D-4E84-AC81-07138131AB2E}" type="datetimeFigureOut">
              <a:rPr lang="pl-PL" smtClean="0"/>
              <a:t>24.06.2019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0A42-82EB-4275-AB70-9E4E3BB64A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87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EF93-255D-4E84-AC81-07138131AB2E}" type="datetimeFigureOut">
              <a:rPr lang="pl-PL" smtClean="0"/>
              <a:t>24.06.2019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0A42-82EB-4275-AB70-9E4E3BB64A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306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EF93-255D-4E84-AC81-07138131AB2E}" type="datetimeFigureOut">
              <a:rPr lang="pl-PL" smtClean="0"/>
              <a:t>24.06.2019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0A42-82EB-4275-AB70-9E4E3BB64A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399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EF93-255D-4E84-AC81-07138131AB2E}" type="datetimeFigureOut">
              <a:rPr lang="pl-PL" smtClean="0"/>
              <a:t>24.06.2019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0A42-82EB-4275-AB70-9E4E3BB64A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166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7EF93-255D-4E84-AC81-07138131AB2E}" type="datetimeFigureOut">
              <a:rPr lang="pl-PL" smtClean="0"/>
              <a:t>24.06.2019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C0A42-82EB-4275-AB70-9E4E3BB64A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21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0"/>
            <a:ext cx="8079726" cy="6810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927403" y="57119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 smtClean="0"/>
              <a:t>0</a:t>
            </a:r>
            <a:endParaRPr lang="pl-PL" b="1" dirty="0"/>
          </a:p>
        </p:txBody>
      </p:sp>
      <p:sp>
        <p:nvSpPr>
          <p:cNvPr id="6" name="pole tekstowe 5"/>
          <p:cNvSpPr txBox="1"/>
          <p:nvPr/>
        </p:nvSpPr>
        <p:spPr>
          <a:xfrm>
            <a:off x="5004048" y="57119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 smtClean="0"/>
              <a:t>1</a:t>
            </a:r>
            <a:endParaRPr lang="pl-PL" b="1" dirty="0"/>
          </a:p>
        </p:txBody>
      </p:sp>
      <p:sp>
        <p:nvSpPr>
          <p:cNvPr id="7" name="pole tekstowe 6"/>
          <p:cNvSpPr txBox="1"/>
          <p:nvPr/>
        </p:nvSpPr>
        <p:spPr>
          <a:xfrm>
            <a:off x="883275" y="39330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 smtClean="0"/>
              <a:t>2</a:t>
            </a:r>
            <a:endParaRPr lang="pl-PL" b="1" dirty="0"/>
          </a:p>
        </p:txBody>
      </p:sp>
      <p:sp>
        <p:nvSpPr>
          <p:cNvPr id="8" name="pole tekstowe 7"/>
          <p:cNvSpPr txBox="1"/>
          <p:nvPr/>
        </p:nvSpPr>
        <p:spPr>
          <a:xfrm>
            <a:off x="4788024" y="4094212"/>
            <a:ext cx="1015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 smtClean="0"/>
              <a:t>żółte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17245153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Pokaz na ekranie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Motyw pakietu Office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KOMPUTER</dc:creator>
  <cp:lastModifiedBy>KOMPUTER</cp:lastModifiedBy>
  <cp:revision>1</cp:revision>
  <dcterms:created xsi:type="dcterms:W3CDTF">2019-06-23T23:13:57Z</dcterms:created>
  <dcterms:modified xsi:type="dcterms:W3CDTF">2019-06-23T23:15:57Z</dcterms:modified>
</cp:coreProperties>
</file>