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6" r:id="rId2"/>
    <p:sldId id="303" r:id="rId3"/>
    <p:sldId id="293" r:id="rId4"/>
    <p:sldId id="294" r:id="rId5"/>
    <p:sldId id="288" r:id="rId6"/>
    <p:sldId id="287" r:id="rId7"/>
    <p:sldId id="289" r:id="rId8"/>
    <p:sldId id="290" r:id="rId9"/>
    <p:sldId id="292" r:id="rId10"/>
    <p:sldId id="291" r:id="rId11"/>
    <p:sldId id="256" r:id="rId12"/>
    <p:sldId id="257" r:id="rId13"/>
    <p:sldId id="260" r:id="rId14"/>
    <p:sldId id="261" r:id="rId15"/>
    <p:sldId id="258" r:id="rId16"/>
    <p:sldId id="262" r:id="rId17"/>
    <p:sldId id="263" r:id="rId18"/>
    <p:sldId id="296" r:id="rId19"/>
    <p:sldId id="295" r:id="rId20"/>
    <p:sldId id="259" r:id="rId21"/>
    <p:sldId id="264" r:id="rId22"/>
    <p:sldId id="265" r:id="rId23"/>
    <p:sldId id="266" r:id="rId24"/>
    <p:sldId id="267" r:id="rId25"/>
    <p:sldId id="270" r:id="rId26"/>
    <p:sldId id="268" r:id="rId27"/>
    <p:sldId id="272" r:id="rId28"/>
    <p:sldId id="273" r:id="rId29"/>
    <p:sldId id="274" r:id="rId30"/>
    <p:sldId id="275" r:id="rId31"/>
    <p:sldId id="276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298" r:id="rId40"/>
    <p:sldId id="297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7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7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3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3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9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9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5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5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5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5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1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1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9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6" y="263691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2" y="263691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1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5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7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3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6" y="-20796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7" y="-1927224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10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3" y="3798333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0" y="2343733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1611560"/>
            <a:ext cx="6267450" cy="1104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 rot="21211816">
            <a:off x="3421793" y="5921423"/>
            <a:ext cx="2664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600" dirty="0"/>
          </a:p>
        </p:txBody>
      </p:sp>
      <p:sp>
        <p:nvSpPr>
          <p:cNvPr id="7" name="pole tekstowe 6"/>
          <p:cNvSpPr txBox="1"/>
          <p:nvPr/>
        </p:nvSpPr>
        <p:spPr>
          <a:xfrm rot="21211816">
            <a:off x="1052057" y="6210668"/>
            <a:ext cx="2664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 smtClean="0"/>
              <a:t>Wróblewskiego</a:t>
            </a:r>
            <a:endParaRPr lang="pl-PL" sz="600" dirty="0"/>
          </a:p>
        </p:txBody>
      </p:sp>
    </p:spTree>
    <p:extLst>
      <p:ext uri="{BB962C8B-B14F-4D97-AF65-F5344CB8AC3E}">
        <p14:creationId xmlns:p14="http://schemas.microsoft.com/office/powerpoint/2010/main" val="39367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4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4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3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4" y="3750695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1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6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20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4" y="3388924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7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6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1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4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8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2" y="306896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3" y="375292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3" y="475633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1" y="24226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3" y="146802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2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6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2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5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6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7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3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29164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4" y="471710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2" y="2491346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3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7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2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6" y="458113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8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7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8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31" y="171966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4" y="333402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9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6" y="299695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6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6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91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3" y="23500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9" y="39972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5" y="341970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6" y="1706799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8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2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9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6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3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4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500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6" y="2604071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40" y="4293096"/>
                <a:ext cx="5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6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3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4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4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5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3" y="2837490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5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4" y="28529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6" y="429309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8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41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7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1" y="2323795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5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2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5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5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4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5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7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7" y="4437113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7" y="1485306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2" y="1467902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5" y="1501340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3"/>
          <a:ext cx="7992888" cy="57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9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6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441070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7" y="4210237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548680"/>
            <a:ext cx="10525447" cy="1230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87775"/>
              </p:ext>
            </p:extLst>
          </p:nvPr>
        </p:nvGraphicFramePr>
        <p:xfrm>
          <a:off x="683568" y="476672"/>
          <a:ext cx="7992888" cy="955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853745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439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00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893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6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2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rowSpan="3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1">
                <a:tc vMerge="1"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283">
                <a:tc>
                  <a:txBody>
                    <a:bodyPr/>
                    <a:lstStyle/>
                    <a:p>
                      <a:pPr algn="ctr"/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6" y="1556792"/>
            <a:ext cx="2283641" cy="188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67" y="6093296"/>
            <a:ext cx="2190158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" y="3717032"/>
            <a:ext cx="23179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" y="8234832"/>
            <a:ext cx="2148195" cy="174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7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5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20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8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3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5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7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3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3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7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2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2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6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8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5" y="285900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8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2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5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6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50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2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9" y="5048425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9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2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6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1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2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9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1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2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6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9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6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5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70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9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31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1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2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51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9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5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17522</TotalTime>
  <Words>1000</Words>
  <Application>Microsoft Office PowerPoint</Application>
  <PresentationFormat>Pokaz na ekranie (4:3)</PresentationFormat>
  <Paragraphs>351</Paragraphs>
  <Slides>44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5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89</cp:revision>
  <dcterms:created xsi:type="dcterms:W3CDTF">2019-03-17T11:23:27Z</dcterms:created>
  <dcterms:modified xsi:type="dcterms:W3CDTF">2019-08-22T13:12:45Z</dcterms:modified>
</cp:coreProperties>
</file>