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3" r:id="rId3"/>
    <p:sldId id="294" r:id="rId4"/>
    <p:sldId id="288" r:id="rId5"/>
    <p:sldId id="287" r:id="rId6"/>
    <p:sldId id="289" r:id="rId7"/>
    <p:sldId id="290" r:id="rId8"/>
    <p:sldId id="292" r:id="rId9"/>
    <p:sldId id="291" r:id="rId10"/>
    <p:sldId id="256" r:id="rId11"/>
    <p:sldId id="257" r:id="rId12"/>
    <p:sldId id="260" r:id="rId13"/>
    <p:sldId id="261" r:id="rId14"/>
    <p:sldId id="258" r:id="rId15"/>
    <p:sldId id="262" r:id="rId16"/>
    <p:sldId id="263" r:id="rId17"/>
    <p:sldId id="295" r:id="rId18"/>
    <p:sldId id="259" r:id="rId19"/>
    <p:sldId id="264" r:id="rId20"/>
    <p:sldId id="265" r:id="rId21"/>
    <p:sldId id="266" r:id="rId22"/>
    <p:sldId id="267" r:id="rId23"/>
    <p:sldId id="270" r:id="rId24"/>
    <p:sldId id="268" r:id="rId25"/>
    <p:sldId id="272" r:id="rId26"/>
    <p:sldId id="273" r:id="rId27"/>
    <p:sldId id="274" r:id="rId28"/>
    <p:sldId id="275" r:id="rId29"/>
    <p:sldId id="276" r:id="rId30"/>
    <p:sldId id="278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05.07.2019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5" y="-2079625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5" y="-1927225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-57626"/>
            <a:ext cx="41814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pole tekstowe 40"/>
          <p:cNvSpPr txBox="1"/>
          <p:nvPr/>
        </p:nvSpPr>
        <p:spPr>
          <a:xfrm>
            <a:off x="7064533" y="15272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7089307" y="7504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573016"/>
            <a:ext cx="42100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706366"/>
            <a:ext cx="42386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pole tekstowe 44"/>
          <p:cNvSpPr txBox="1"/>
          <p:nvPr/>
        </p:nvSpPr>
        <p:spPr>
          <a:xfrm>
            <a:off x="1488574" y="536637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28" y="2343732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6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0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1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6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15781</TotalTime>
  <Words>795</Words>
  <Application>Microsoft Office PowerPoint</Application>
  <PresentationFormat>Pokaz na ekranie (4:3)</PresentationFormat>
  <Paragraphs>290</Paragraphs>
  <Slides>36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37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74</cp:revision>
  <dcterms:created xsi:type="dcterms:W3CDTF">2019-03-17T11:23:27Z</dcterms:created>
  <dcterms:modified xsi:type="dcterms:W3CDTF">2019-07-05T18:12:02Z</dcterms:modified>
</cp:coreProperties>
</file>