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11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929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94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72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34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09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257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80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204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264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037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355F3-C00A-4C9D-938E-27D0AE142BC0}" type="datetimeFigureOut">
              <a:rPr lang="pl-PL" smtClean="0"/>
              <a:t>04.07.2019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A2E9C-9ECA-4013-86EC-E39BB847400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31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357438"/>
            <a:ext cx="31623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4139952" y="293975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30%</a:t>
            </a:r>
            <a:endParaRPr lang="pl-PL" sz="16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4139952" y="362321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smtClean="0"/>
              <a:t>70%</a:t>
            </a:r>
            <a:endParaRPr lang="pl-PL" sz="1600" b="1" dirty="0"/>
          </a:p>
        </p:txBody>
      </p:sp>
    </p:spTree>
    <p:extLst>
      <p:ext uri="{BB962C8B-B14F-4D97-AF65-F5344CB8AC3E}">
        <p14:creationId xmlns:p14="http://schemas.microsoft.com/office/powerpoint/2010/main" val="362730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" y="1166824"/>
            <a:ext cx="2633117" cy="197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40" y="1127228"/>
            <a:ext cx="2881347" cy="201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24744"/>
            <a:ext cx="2859594" cy="201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395536" y="1208165"/>
            <a:ext cx="48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0</a:t>
            </a:r>
            <a:endParaRPr lang="pl-PL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275856" y="1208165"/>
            <a:ext cx="48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1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287640" y="1166824"/>
            <a:ext cx="9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21902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6" y="776197"/>
            <a:ext cx="4392488" cy="312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a 3"/>
          <p:cNvSpPr/>
          <p:nvPr/>
        </p:nvSpPr>
        <p:spPr>
          <a:xfrm>
            <a:off x="303615" y="2687837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7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62710" y="3119885"/>
            <a:ext cx="13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Źródło ruchu</a:t>
            </a:r>
            <a:endParaRPr lang="pl-PL" dirty="0"/>
          </a:p>
        </p:txBody>
      </p:sp>
      <p:sp>
        <p:nvSpPr>
          <p:cNvPr id="11" name="Strzałka zawracania 10"/>
          <p:cNvSpPr/>
          <p:nvPr/>
        </p:nvSpPr>
        <p:spPr>
          <a:xfrm>
            <a:off x="1264346" y="1648805"/>
            <a:ext cx="936104" cy="28803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1550719" y="125657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10</a:t>
            </a:r>
            <a:endParaRPr lang="pl-PL" dirty="0"/>
          </a:p>
        </p:txBody>
      </p:sp>
      <p:sp>
        <p:nvSpPr>
          <p:cNvPr id="16" name="Strzałka zawracania 15"/>
          <p:cNvSpPr/>
          <p:nvPr/>
        </p:nvSpPr>
        <p:spPr>
          <a:xfrm>
            <a:off x="3619094" y="548680"/>
            <a:ext cx="792088" cy="779907"/>
          </a:xfrm>
          <a:prstGeom prst="uturnArrow">
            <a:avLst>
              <a:gd name="adj1" fmla="val 25000"/>
              <a:gd name="adj2" fmla="val 25000"/>
              <a:gd name="adj3" fmla="val 16151"/>
              <a:gd name="adj4" fmla="val 43750"/>
              <a:gd name="adj5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3792962" y="1600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10</a:t>
            </a:r>
            <a:endParaRPr lang="pl-PL" dirty="0"/>
          </a:p>
        </p:txBody>
      </p:sp>
      <p:sp>
        <p:nvSpPr>
          <p:cNvPr id="18" name="Strzałka zawracania 17"/>
          <p:cNvSpPr/>
          <p:nvPr/>
        </p:nvSpPr>
        <p:spPr>
          <a:xfrm rot="1351475">
            <a:off x="3673471" y="2451022"/>
            <a:ext cx="1054154" cy="360040"/>
          </a:xfrm>
          <a:prstGeom prst="uturnArrow">
            <a:avLst>
              <a:gd name="adj1" fmla="val 26637"/>
              <a:gd name="adj2" fmla="val 25000"/>
              <a:gd name="adj3" fmla="val 16151"/>
              <a:gd name="adj4" fmla="val 67356"/>
              <a:gd name="adj5" fmla="val 86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4169126" y="206278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5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2555776" y="123493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10</a:t>
            </a:r>
            <a:endParaRPr lang="pl-PL" dirty="0"/>
          </a:p>
        </p:txBody>
      </p:sp>
      <p:sp>
        <p:nvSpPr>
          <p:cNvPr id="22" name="Elipsa 21"/>
          <p:cNvSpPr/>
          <p:nvPr/>
        </p:nvSpPr>
        <p:spPr>
          <a:xfrm>
            <a:off x="4993927" y="1024586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Elipsa 23"/>
          <p:cNvSpPr/>
          <p:nvPr/>
        </p:nvSpPr>
        <p:spPr>
          <a:xfrm>
            <a:off x="4993927" y="3411202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4644008" y="15097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Ujście ruchu</a:t>
            </a:r>
            <a:endParaRPr lang="pl-PL" dirty="0"/>
          </a:p>
        </p:txBody>
      </p:sp>
      <p:sp>
        <p:nvSpPr>
          <p:cNvPr id="26" name="pole tekstowe 25"/>
          <p:cNvSpPr txBox="1"/>
          <p:nvPr/>
        </p:nvSpPr>
        <p:spPr>
          <a:xfrm>
            <a:off x="4738242" y="39123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Ujście ruchu</a:t>
            </a:r>
            <a:endParaRPr lang="pl-PL" dirty="0"/>
          </a:p>
        </p:txBody>
      </p:sp>
      <p:sp>
        <p:nvSpPr>
          <p:cNvPr id="28" name="Strzałka zawracania 27"/>
          <p:cNvSpPr/>
          <p:nvPr/>
        </p:nvSpPr>
        <p:spPr>
          <a:xfrm rot="1351475">
            <a:off x="4681967" y="2945447"/>
            <a:ext cx="812795" cy="360040"/>
          </a:xfrm>
          <a:prstGeom prst="uturnArrow">
            <a:avLst>
              <a:gd name="adj1" fmla="val 26637"/>
              <a:gd name="adj2" fmla="val 25000"/>
              <a:gd name="adj3" fmla="val 16151"/>
              <a:gd name="adj4" fmla="val 67356"/>
              <a:gd name="adj5" fmla="val 86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pole tekstowe 28"/>
          <p:cNvSpPr txBox="1"/>
          <p:nvPr/>
        </p:nvSpPr>
        <p:spPr>
          <a:xfrm>
            <a:off x="4963304" y="258627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18</a:t>
            </a:r>
            <a:endParaRPr lang="pl-PL" dirty="0"/>
          </a:p>
        </p:txBody>
      </p:sp>
      <p:sp>
        <p:nvSpPr>
          <p:cNvPr id="30" name="Strzałka zawracania 29"/>
          <p:cNvSpPr/>
          <p:nvPr/>
        </p:nvSpPr>
        <p:spPr>
          <a:xfrm>
            <a:off x="4462164" y="664546"/>
            <a:ext cx="812795" cy="360040"/>
          </a:xfrm>
          <a:prstGeom prst="uturnArrow">
            <a:avLst>
              <a:gd name="adj1" fmla="val 26637"/>
              <a:gd name="adj2" fmla="val 25000"/>
              <a:gd name="adj3" fmla="val 16151"/>
              <a:gd name="adj4" fmla="val 67356"/>
              <a:gd name="adj5" fmla="val 86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pole tekstowe 30"/>
          <p:cNvSpPr txBox="1"/>
          <p:nvPr/>
        </p:nvSpPr>
        <p:spPr>
          <a:xfrm>
            <a:off x="4756380" y="3465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 smtClean="0"/>
              <a:t>7</a:t>
            </a:r>
            <a:endParaRPr lang="pl-PL" dirty="0"/>
          </a:p>
        </p:txBody>
      </p:sp>
      <p:sp>
        <p:nvSpPr>
          <p:cNvPr id="20" name="Wygięta strzałka 19"/>
          <p:cNvSpPr/>
          <p:nvPr/>
        </p:nvSpPr>
        <p:spPr>
          <a:xfrm>
            <a:off x="2312557" y="1456634"/>
            <a:ext cx="1100906" cy="811873"/>
          </a:xfrm>
          <a:prstGeom prst="bentArrow">
            <a:avLst>
              <a:gd name="adj1" fmla="val 14170"/>
              <a:gd name="adj2" fmla="val 16878"/>
              <a:gd name="adj3" fmla="val 25000"/>
              <a:gd name="adj4" fmla="val 74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260350"/>
            <a:ext cx="30956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61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3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0" y="1166824"/>
            <a:ext cx="2633117" cy="197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40" y="1127228"/>
            <a:ext cx="2881347" cy="201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59" y="722907"/>
            <a:ext cx="2859594" cy="201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395536" y="1208165"/>
            <a:ext cx="48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0</a:t>
            </a:r>
            <a:endParaRPr lang="pl-PL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3275856" y="1208165"/>
            <a:ext cx="483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1</a:t>
            </a:r>
            <a:endParaRPr lang="pl-PL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287640" y="1166824"/>
            <a:ext cx="948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/>
              <a:t>żółte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534889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23</Words>
  <Application>Microsoft Office PowerPoint</Application>
  <PresentationFormat>Pokaz na ekranie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KOMPUTER</dc:creator>
  <cp:lastModifiedBy>KOMPUTER</cp:lastModifiedBy>
  <cp:revision>9</cp:revision>
  <dcterms:created xsi:type="dcterms:W3CDTF">2019-07-04T12:06:06Z</dcterms:created>
  <dcterms:modified xsi:type="dcterms:W3CDTF">2019-07-05T15:59:22Z</dcterms:modified>
</cp:coreProperties>
</file>