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B1A0-E3BA-4674-BF78-4038968E6120}" type="datetimeFigureOut">
              <a:rPr lang="pl-PL" smtClean="0"/>
              <a:t>04.07.2019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8E86-03CE-425B-853E-BE98B7ED6C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849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B1A0-E3BA-4674-BF78-4038968E6120}" type="datetimeFigureOut">
              <a:rPr lang="pl-PL" smtClean="0"/>
              <a:t>04.07.2019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8E86-03CE-425B-853E-BE98B7ED6C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50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B1A0-E3BA-4674-BF78-4038968E6120}" type="datetimeFigureOut">
              <a:rPr lang="pl-PL" smtClean="0"/>
              <a:t>04.07.2019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8E86-03CE-425B-853E-BE98B7ED6C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03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B1A0-E3BA-4674-BF78-4038968E6120}" type="datetimeFigureOut">
              <a:rPr lang="pl-PL" smtClean="0"/>
              <a:t>04.07.2019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8E86-03CE-425B-853E-BE98B7ED6C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392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B1A0-E3BA-4674-BF78-4038968E6120}" type="datetimeFigureOut">
              <a:rPr lang="pl-PL" smtClean="0"/>
              <a:t>04.07.2019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8E86-03CE-425B-853E-BE98B7ED6C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334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B1A0-E3BA-4674-BF78-4038968E6120}" type="datetimeFigureOut">
              <a:rPr lang="pl-PL" smtClean="0"/>
              <a:t>04.07.2019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8E86-03CE-425B-853E-BE98B7ED6C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686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B1A0-E3BA-4674-BF78-4038968E6120}" type="datetimeFigureOut">
              <a:rPr lang="pl-PL" smtClean="0"/>
              <a:t>04.07.2019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8E86-03CE-425B-853E-BE98B7ED6C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45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B1A0-E3BA-4674-BF78-4038968E6120}" type="datetimeFigureOut">
              <a:rPr lang="pl-PL" smtClean="0"/>
              <a:t>04.07.2019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8E86-03CE-425B-853E-BE98B7ED6C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24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B1A0-E3BA-4674-BF78-4038968E6120}" type="datetimeFigureOut">
              <a:rPr lang="pl-PL" smtClean="0"/>
              <a:t>04.07.2019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8E86-03CE-425B-853E-BE98B7ED6C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83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B1A0-E3BA-4674-BF78-4038968E6120}" type="datetimeFigureOut">
              <a:rPr lang="pl-PL" smtClean="0"/>
              <a:t>04.07.2019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8E86-03CE-425B-853E-BE98B7ED6C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5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B1A0-E3BA-4674-BF78-4038968E6120}" type="datetimeFigureOut">
              <a:rPr lang="pl-PL" smtClean="0"/>
              <a:t>04.07.2019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8E86-03CE-425B-853E-BE98B7ED6C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005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B1A0-E3BA-4674-BF78-4038968E6120}" type="datetimeFigureOut">
              <a:rPr lang="pl-PL" smtClean="0"/>
              <a:t>04.07.2019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08E86-03CE-425B-853E-BE98B7ED6C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711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magisterka\pisanko\env_4_faz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31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9387"/>
            <a:ext cx="3425056" cy="3122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9742"/>
            <a:ext cx="3390702" cy="321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36261"/>
            <a:ext cx="3442509" cy="3182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01" y="3436262"/>
            <a:ext cx="3547121" cy="3182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1547664" y="76470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 smtClean="0"/>
              <a:t>0</a:t>
            </a:r>
            <a:endParaRPr lang="pl-PL" sz="2000" b="1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5508104" y="76470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 smtClean="0"/>
              <a:t>1</a:t>
            </a:r>
            <a:endParaRPr lang="pl-PL" sz="2000" b="1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1547664" y="39330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 smtClean="0"/>
              <a:t>2</a:t>
            </a:r>
            <a:endParaRPr lang="pl-PL" b="1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5321001" y="4077072"/>
            <a:ext cx="101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 smtClean="0"/>
              <a:t>żółte</a:t>
            </a:r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75536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479"/>
            <a:ext cx="3484777" cy="320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2" y="107001"/>
            <a:ext cx="3431286" cy="3224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83" y="3536472"/>
            <a:ext cx="3484776" cy="3239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1" y="3534690"/>
            <a:ext cx="3369386" cy="3185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pole tekstowe 7"/>
          <p:cNvSpPr txBox="1"/>
          <p:nvPr/>
        </p:nvSpPr>
        <p:spPr>
          <a:xfrm>
            <a:off x="1279452" y="69269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 smtClean="0"/>
              <a:t>0</a:t>
            </a:r>
            <a:endParaRPr lang="pl-PL" sz="2000" b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1279452" y="400506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 smtClean="0"/>
              <a:t>2</a:t>
            </a:r>
            <a:endParaRPr lang="pl-PL" sz="2000" b="1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5220072" y="3815705"/>
            <a:ext cx="101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 smtClean="0"/>
              <a:t>żółte</a:t>
            </a:r>
            <a:endParaRPr lang="pl-PL" sz="2000" b="1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5474156" y="69269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 smtClean="0"/>
              <a:t>1</a:t>
            </a:r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341694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76672"/>
            <a:ext cx="49434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18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56792"/>
            <a:ext cx="4450051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 rot="182199">
            <a:off x="3963224" y="374028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70%</a:t>
            </a:r>
            <a:endParaRPr lang="pl-PL" b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998542" y="304918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30%</a:t>
            </a:r>
            <a:endParaRPr lang="pl-PL" b="1" dirty="0"/>
          </a:p>
        </p:txBody>
      </p:sp>
      <p:sp>
        <p:nvSpPr>
          <p:cNvPr id="7" name="pole tekstowe 6"/>
          <p:cNvSpPr txBox="1"/>
          <p:nvPr/>
        </p:nvSpPr>
        <p:spPr>
          <a:xfrm rot="207124">
            <a:off x="5271867" y="320738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70%</a:t>
            </a:r>
            <a:endParaRPr lang="pl-PL" b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4860032" y="375557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30%</a:t>
            </a:r>
            <a:endParaRPr lang="pl-PL" b="1" dirty="0"/>
          </a:p>
        </p:txBody>
      </p:sp>
      <p:sp>
        <p:nvSpPr>
          <p:cNvPr id="9" name="pole tekstowe 8"/>
          <p:cNvSpPr txBox="1"/>
          <p:nvPr/>
        </p:nvSpPr>
        <p:spPr>
          <a:xfrm rot="207124">
            <a:off x="4452883" y="228461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70%</a:t>
            </a:r>
            <a:endParaRPr lang="pl-PL" b="1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978357" y="280453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30%</a:t>
            </a:r>
            <a:endParaRPr lang="pl-PL" b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2566970" y="1772816"/>
            <a:ext cx="1792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Skrzyżowanie</a:t>
            </a:r>
            <a:r>
              <a:rPr lang="pl-PL" b="1" dirty="0" smtClean="0"/>
              <a:t> 0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19887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771650"/>
            <a:ext cx="35623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2749301" y="1991921"/>
            <a:ext cx="1792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Skrzyżowanie</a:t>
            </a:r>
            <a:r>
              <a:rPr lang="pl-PL" b="1" dirty="0" smtClean="0"/>
              <a:t> 1</a:t>
            </a:r>
            <a:endParaRPr lang="pl-PL" b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4843068" y="3144773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 smtClean="0"/>
              <a:t>30%</a:t>
            </a:r>
            <a:endParaRPr lang="pl-PL" sz="1600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4300932" y="3068960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 smtClean="0"/>
              <a:t>70%</a:t>
            </a:r>
            <a:endParaRPr lang="pl-PL" sz="1600" b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4716016" y="3941812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/>
              <a:t>3</a:t>
            </a:r>
            <a:r>
              <a:rPr lang="pl-PL" sz="1600" b="1" dirty="0" smtClean="0"/>
              <a:t>0%</a:t>
            </a:r>
            <a:endParaRPr lang="pl-PL" sz="1600" b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4172218" y="3479522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 smtClean="0"/>
              <a:t>30%</a:t>
            </a:r>
            <a:endParaRPr lang="pl-PL" sz="1600" b="1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3881232" y="3937372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 smtClean="0"/>
              <a:t>70%</a:t>
            </a:r>
            <a:endParaRPr lang="pl-PL" sz="1600" b="1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5076056" y="3648799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 smtClean="0"/>
              <a:t>70%</a:t>
            </a:r>
            <a:endParaRPr lang="pl-PL" sz="1600" b="1" dirty="0"/>
          </a:p>
        </p:txBody>
      </p:sp>
    </p:spTree>
    <p:extLst>
      <p:ext uri="{BB962C8B-B14F-4D97-AF65-F5344CB8AC3E}">
        <p14:creationId xmlns:p14="http://schemas.microsoft.com/office/powerpoint/2010/main" val="227399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337" y="1771650"/>
            <a:ext cx="36004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2627784" y="1991921"/>
            <a:ext cx="1792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Skrzyżowanie</a:t>
            </a:r>
            <a:r>
              <a:rPr lang="pl-PL" b="1" dirty="0" smtClean="0"/>
              <a:t> 2</a:t>
            </a:r>
            <a:endParaRPr lang="pl-PL" b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4551562" y="335699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30%</a:t>
            </a:r>
            <a:endParaRPr lang="pl-PL" sz="1400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4116518" y="2985919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30%</a:t>
            </a:r>
            <a:endParaRPr lang="pl-PL" sz="1400" b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4851948" y="270892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30%</a:t>
            </a:r>
            <a:endParaRPr lang="pl-PL" sz="1400" b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5070921" y="3377799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/>
              <a:t>7</a:t>
            </a:r>
            <a:r>
              <a:rPr lang="pl-PL" sz="1400" b="1" dirty="0" smtClean="0"/>
              <a:t>0%</a:t>
            </a:r>
            <a:endParaRPr lang="pl-PL" sz="1400" b="1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611181" y="2253531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/>
              <a:t>7</a:t>
            </a:r>
            <a:r>
              <a:rPr lang="pl-PL" sz="1400" b="1" dirty="0" smtClean="0"/>
              <a:t>0%</a:t>
            </a:r>
            <a:endParaRPr lang="pl-PL" sz="1400" b="1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4193534" y="3369946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/>
              <a:t>7</a:t>
            </a:r>
            <a:r>
              <a:rPr lang="pl-PL" sz="1400" b="1" dirty="0" smtClean="0"/>
              <a:t>0%</a:t>
            </a:r>
            <a:endParaRPr lang="pl-PL" sz="1400" b="1" dirty="0"/>
          </a:p>
        </p:txBody>
      </p:sp>
    </p:spTree>
    <p:extLst>
      <p:ext uri="{BB962C8B-B14F-4D97-AF65-F5344CB8AC3E}">
        <p14:creationId xmlns:p14="http://schemas.microsoft.com/office/powerpoint/2010/main" val="4072752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50</Words>
  <Application>Microsoft Office PowerPoint</Application>
  <PresentationFormat>Pokaz na ekranie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KOMPUTER</dc:creator>
  <cp:lastModifiedBy>KOMPUTER</cp:lastModifiedBy>
  <cp:revision>9</cp:revision>
  <dcterms:created xsi:type="dcterms:W3CDTF">2019-07-03T16:18:39Z</dcterms:created>
  <dcterms:modified xsi:type="dcterms:W3CDTF">2019-07-04T12:06:02Z</dcterms:modified>
</cp:coreProperties>
</file>