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00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0780-5576-49B0-A614-860DEDD3B49C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60DE-F2C4-4343-A31E-6B2126564F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005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0780-5576-49B0-A614-860DEDD3B49C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60DE-F2C4-4343-A31E-6B2126564F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665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0780-5576-49B0-A614-860DEDD3B49C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60DE-F2C4-4343-A31E-6B2126564F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742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0780-5576-49B0-A614-860DEDD3B49C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60DE-F2C4-4343-A31E-6B2126564F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747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0780-5576-49B0-A614-860DEDD3B49C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60DE-F2C4-4343-A31E-6B2126564F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255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0780-5576-49B0-A614-860DEDD3B49C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60DE-F2C4-4343-A31E-6B2126564F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727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0780-5576-49B0-A614-860DEDD3B49C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60DE-F2C4-4343-A31E-6B2126564F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88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0780-5576-49B0-A614-860DEDD3B49C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60DE-F2C4-4343-A31E-6B2126564F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09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0780-5576-49B0-A614-860DEDD3B49C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60DE-F2C4-4343-A31E-6B2126564F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428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0780-5576-49B0-A614-860DEDD3B49C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60DE-F2C4-4343-A31E-6B2126564F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007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0780-5576-49B0-A614-860DEDD3B49C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60DE-F2C4-4343-A31E-6B2126564F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539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0780-5576-49B0-A614-860DEDD3B49C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960DE-F2C4-4343-A31E-6B2126564F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105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8640" y="260648"/>
            <a:ext cx="3600400" cy="135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104837" y="4421871"/>
            <a:ext cx="2754306" cy="11161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Rounded Rectangle 5"/>
          <p:cNvSpPr/>
          <p:nvPr/>
        </p:nvSpPr>
        <p:spPr>
          <a:xfrm>
            <a:off x="3599892" y="2276872"/>
            <a:ext cx="1764196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2800" dirty="0"/>
          </a:p>
        </p:txBody>
      </p:sp>
      <p:cxnSp>
        <p:nvCxnSpPr>
          <p:cNvPr id="1038" name="Straight Connector 1037"/>
          <p:cNvCxnSpPr>
            <a:stCxn id="6" idx="3"/>
          </p:cNvCxnSpPr>
          <p:nvPr/>
        </p:nvCxnSpPr>
        <p:spPr>
          <a:xfrm>
            <a:off x="5364088" y="2744924"/>
            <a:ext cx="1107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471211" y="2744925"/>
            <a:ext cx="0" cy="2283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/>
          <p:nvPr/>
        </p:nvCxnSpPr>
        <p:spPr>
          <a:xfrm flipH="1">
            <a:off x="5859143" y="5024401"/>
            <a:ext cx="61206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555776" y="4653136"/>
            <a:ext cx="549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555776" y="2955239"/>
            <a:ext cx="0" cy="1697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555776" y="2955239"/>
            <a:ext cx="10441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267744" y="5028323"/>
            <a:ext cx="79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267744" y="2580051"/>
            <a:ext cx="0" cy="2448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267744" y="2580051"/>
            <a:ext cx="13321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4" name="Picture 4" descr="C:\Users\johny\Desktop\magisterka\rysowanie\ag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369" y="2312924"/>
            <a:ext cx="386709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3625790" y="2483314"/>
            <a:ext cx="13594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l-PL" sz="2800" dirty="0">
                <a:solidFill>
                  <a:prstClr val="black"/>
                </a:solidFill>
              </a:rPr>
              <a:t>Agent</a:t>
            </a:r>
            <a:endParaRPr lang="pl-PL" sz="2800" dirty="0">
              <a:solidFill>
                <a:prstClr val="black"/>
              </a:solidFill>
            </a:endParaRPr>
          </a:p>
        </p:txBody>
      </p:sp>
      <p:pic>
        <p:nvPicPr>
          <p:cNvPr id="39" name="Picture 5" descr="C:\Users\johny\Desktop\magisterka\rysowanie\srodowisk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348" y="4529655"/>
            <a:ext cx="803504" cy="8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3005826" y="4718323"/>
            <a:ext cx="19625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l-PL" sz="2800" dirty="0" smtClean="0">
                <a:solidFill>
                  <a:prstClr val="black"/>
                </a:solidFill>
              </a:rPr>
              <a:t>Środowisko</a:t>
            </a:r>
            <a:endParaRPr lang="pl-PL" sz="2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71211" y="3619521"/>
            <a:ext cx="94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Akcja a</a:t>
            </a:r>
            <a:r>
              <a:rPr lang="pl-PL" baseline="-25000" dirty="0" smtClean="0"/>
              <a:t>k</a:t>
            </a:r>
            <a:endParaRPr lang="pl-PL" baseline="-25000" dirty="0"/>
          </a:p>
        </p:txBody>
      </p:sp>
      <p:sp>
        <p:nvSpPr>
          <p:cNvPr id="95" name="TextBox 94"/>
          <p:cNvSpPr txBox="1"/>
          <p:nvPr/>
        </p:nvSpPr>
        <p:spPr>
          <a:xfrm>
            <a:off x="2663788" y="3619521"/>
            <a:ext cx="13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Nagroda r</a:t>
            </a:r>
            <a:r>
              <a:rPr lang="pl-PL" baseline="-25000" dirty="0" smtClean="0"/>
              <a:t>k+1</a:t>
            </a:r>
            <a:endParaRPr lang="pl-PL" baseline="-25000" dirty="0"/>
          </a:p>
        </p:txBody>
      </p:sp>
      <p:sp>
        <p:nvSpPr>
          <p:cNvPr id="96" name="TextBox 95"/>
          <p:cNvSpPr txBox="1"/>
          <p:nvPr/>
        </p:nvSpPr>
        <p:spPr>
          <a:xfrm>
            <a:off x="1331640" y="3619521"/>
            <a:ext cx="96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Stan s</a:t>
            </a:r>
            <a:r>
              <a:rPr lang="pl-PL" baseline="-25000" dirty="0" smtClean="0"/>
              <a:t>k+1</a:t>
            </a:r>
            <a:endParaRPr lang="pl-PL" baseline="-25000" dirty="0"/>
          </a:p>
        </p:txBody>
      </p:sp>
    </p:spTree>
    <p:extLst>
      <p:ext uri="{BB962C8B-B14F-4D97-AF65-F5344CB8AC3E}">
        <p14:creationId xmlns:p14="http://schemas.microsoft.com/office/powerpoint/2010/main" val="28058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7116763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971600" y="2664686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4"/>
          <p:cNvSpPr txBox="1"/>
          <p:nvPr/>
        </p:nvSpPr>
        <p:spPr>
          <a:xfrm>
            <a:off x="1043608" y="27320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</a:t>
            </a:r>
            <a:r>
              <a:rPr lang="pl-PL" baseline="-25000" dirty="0" smtClean="0"/>
              <a:t>0</a:t>
            </a:r>
            <a:endParaRPr lang="pl-PL" baseline="-2500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1547664" y="291671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187774" y="2670441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extBox 9"/>
          <p:cNvSpPr txBox="1"/>
          <p:nvPr/>
        </p:nvSpPr>
        <p:spPr>
          <a:xfrm>
            <a:off x="2259782" y="273780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</a:t>
            </a:r>
            <a:r>
              <a:rPr lang="pl-PL" baseline="-25000" dirty="0"/>
              <a:t>1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2763838" y="2922469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419872" y="2670441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extBox 12"/>
          <p:cNvSpPr txBox="1"/>
          <p:nvPr/>
        </p:nvSpPr>
        <p:spPr>
          <a:xfrm>
            <a:off x="3491880" y="273780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</a:t>
            </a:r>
            <a:r>
              <a:rPr lang="pl-PL" baseline="-25000" dirty="0" smtClean="0"/>
              <a:t>2</a:t>
            </a:r>
            <a:endParaRPr lang="pl-PL" baseline="-25000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3995936" y="2922469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644008" y="2664686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4716016" y="27320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</a:t>
            </a:r>
            <a:r>
              <a:rPr lang="pl-PL" baseline="-25000" dirty="0" smtClean="0"/>
              <a:t>3</a:t>
            </a:r>
            <a:endParaRPr lang="pl-PL" baseline="-25000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5220072" y="291671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868144" y="2670441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extBox 18"/>
          <p:cNvSpPr txBox="1"/>
          <p:nvPr/>
        </p:nvSpPr>
        <p:spPr>
          <a:xfrm>
            <a:off x="5940152" y="273780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</a:t>
            </a:r>
            <a:r>
              <a:rPr lang="pl-PL" baseline="-25000" dirty="0"/>
              <a:t>4</a:t>
            </a: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>
            <a:off x="6444208" y="2922469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080251" y="2670441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TextBox 22"/>
          <p:cNvSpPr txBox="1"/>
          <p:nvPr/>
        </p:nvSpPr>
        <p:spPr>
          <a:xfrm>
            <a:off x="7152259" y="272708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</a:t>
            </a:r>
            <a:r>
              <a:rPr lang="pl-PL" baseline="-25000" dirty="0" smtClean="0"/>
              <a:t>5</a:t>
            </a:r>
            <a:endParaRPr lang="pl-PL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1547664" y="23577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R</a:t>
            </a:r>
            <a:r>
              <a:rPr lang="pl-PL" baseline="-25000" dirty="0" smtClean="0"/>
              <a:t>1</a:t>
            </a:r>
            <a:r>
              <a:rPr lang="pl-PL" dirty="0" smtClean="0"/>
              <a:t>=2</a:t>
            </a:r>
            <a:endParaRPr lang="pl-PL" dirty="0"/>
          </a:p>
        </p:txBody>
      </p:sp>
      <p:sp>
        <p:nvSpPr>
          <p:cNvPr id="26" name="TextBox 25"/>
          <p:cNvSpPr txBox="1"/>
          <p:nvPr/>
        </p:nvSpPr>
        <p:spPr>
          <a:xfrm>
            <a:off x="2751337" y="23577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R</a:t>
            </a:r>
            <a:r>
              <a:rPr lang="pl-PL" baseline="-25000" dirty="0" smtClean="0"/>
              <a:t>2</a:t>
            </a:r>
            <a:r>
              <a:rPr lang="pl-PL" dirty="0" smtClean="0"/>
              <a:t>=6</a:t>
            </a:r>
            <a:endParaRPr lang="pl-PL" dirty="0"/>
          </a:p>
        </p:txBody>
      </p:sp>
      <p:sp>
        <p:nvSpPr>
          <p:cNvPr id="27" name="TextBox 26"/>
          <p:cNvSpPr txBox="1"/>
          <p:nvPr/>
        </p:nvSpPr>
        <p:spPr>
          <a:xfrm>
            <a:off x="3951487" y="23577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R</a:t>
            </a:r>
            <a:r>
              <a:rPr lang="pl-PL" baseline="-25000" dirty="0"/>
              <a:t>3</a:t>
            </a:r>
            <a:r>
              <a:rPr lang="pl-PL" dirty="0" smtClean="0"/>
              <a:t>=-1</a:t>
            </a:r>
            <a:endParaRPr lang="pl-PL" dirty="0"/>
          </a:p>
        </p:txBody>
      </p:sp>
      <p:sp>
        <p:nvSpPr>
          <p:cNvPr id="28" name="TextBox 27"/>
          <p:cNvSpPr txBox="1"/>
          <p:nvPr/>
        </p:nvSpPr>
        <p:spPr>
          <a:xfrm>
            <a:off x="5197762" y="23577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R</a:t>
            </a:r>
            <a:r>
              <a:rPr lang="pl-PL" baseline="-25000" dirty="0"/>
              <a:t>4</a:t>
            </a:r>
            <a:r>
              <a:rPr lang="pl-PL" dirty="0" smtClean="0"/>
              <a:t>=2</a:t>
            </a:r>
            <a:endParaRPr lang="pl-PL" dirty="0"/>
          </a:p>
        </p:txBody>
      </p:sp>
      <p:sp>
        <p:nvSpPr>
          <p:cNvPr id="29" name="TextBox 28"/>
          <p:cNvSpPr txBox="1"/>
          <p:nvPr/>
        </p:nvSpPr>
        <p:spPr>
          <a:xfrm>
            <a:off x="6444208" y="23577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R</a:t>
            </a:r>
            <a:r>
              <a:rPr lang="pl-PL" baseline="-25000" dirty="0" smtClean="0"/>
              <a:t>5</a:t>
            </a:r>
            <a:r>
              <a:rPr lang="pl-PL" dirty="0" smtClean="0"/>
              <a:t>=1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532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21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johny</dc:creator>
  <cp:lastModifiedBy>johny</cp:lastModifiedBy>
  <cp:revision>9</cp:revision>
  <dcterms:created xsi:type="dcterms:W3CDTF">2019-03-05T11:00:50Z</dcterms:created>
  <dcterms:modified xsi:type="dcterms:W3CDTF">2019-03-05T21:00:24Z</dcterms:modified>
</cp:coreProperties>
</file>