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2" r:id="rId7"/>
    <p:sldId id="291" r:id="rId8"/>
    <p:sldId id="256" r:id="rId9"/>
    <p:sldId id="257" r:id="rId10"/>
    <p:sldId id="260" r:id="rId11"/>
    <p:sldId id="261" r:id="rId12"/>
    <p:sldId id="258" r:id="rId13"/>
    <p:sldId id="262" r:id="rId14"/>
    <p:sldId id="263" r:id="rId15"/>
    <p:sldId id="259" r:id="rId16"/>
    <p:sldId id="264" r:id="rId17"/>
    <p:sldId id="265" r:id="rId18"/>
    <p:sldId id="266" r:id="rId19"/>
    <p:sldId id="267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1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6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15199</TotalTime>
  <Words>773</Words>
  <Application>Microsoft Office PowerPoint</Application>
  <PresentationFormat>On-screen Show (4:3)</PresentationFormat>
  <Paragraphs>280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66</cp:revision>
  <dcterms:created xsi:type="dcterms:W3CDTF">2019-03-17T11:23:27Z</dcterms:created>
  <dcterms:modified xsi:type="dcterms:W3CDTF">2019-04-26T19:01:29Z</dcterms:modified>
</cp:coreProperties>
</file>