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3" r:id="rId3"/>
    <p:sldId id="294" r:id="rId4"/>
    <p:sldId id="288" r:id="rId5"/>
    <p:sldId id="287" r:id="rId6"/>
    <p:sldId id="289" r:id="rId7"/>
    <p:sldId id="290" r:id="rId8"/>
    <p:sldId id="292" r:id="rId9"/>
    <p:sldId id="291" r:id="rId10"/>
    <p:sldId id="256" r:id="rId11"/>
    <p:sldId id="257" r:id="rId12"/>
    <p:sldId id="260" r:id="rId13"/>
    <p:sldId id="261" r:id="rId14"/>
    <p:sldId id="258" r:id="rId15"/>
    <p:sldId id="262" r:id="rId16"/>
    <p:sldId id="263" r:id="rId17"/>
    <p:sldId id="259" r:id="rId18"/>
    <p:sldId id="264" r:id="rId19"/>
    <p:sldId id="265" r:id="rId20"/>
    <p:sldId id="266" r:id="rId21"/>
    <p:sldId id="267" r:id="rId22"/>
    <p:sldId id="270" r:id="rId23"/>
    <p:sldId id="268" r:id="rId24"/>
    <p:sldId id="272" r:id="rId25"/>
    <p:sldId id="273" r:id="rId26"/>
    <p:sldId id="274" r:id="rId27"/>
    <p:sldId id="275" r:id="rId28"/>
    <p:sldId id="276" r:id="rId29"/>
    <p:sldId id="278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6F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92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20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56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960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68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02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2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80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156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491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A6F2-AEE1-4FE6-B3E2-3509488F5D07}" type="datetimeFigureOut">
              <a:rPr lang="pl-PL" smtClean="0"/>
              <a:t>26.06.2019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590C0-7EE9-48C5-B809-150DCF492A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2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1.png"/><Relationship Id="rId5" Type="http://schemas.openxmlformats.org/officeDocument/2006/relationships/image" Target="../media/image32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38.png"/><Relationship Id="rId4" Type="http://schemas.openxmlformats.org/officeDocument/2006/relationships/image" Target="../media/image48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2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38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22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3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3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8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6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e 17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ight Brace 18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Right Brace 19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Brace 22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ight Brace 23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0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063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32856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1328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776" y="213285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44208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9992" y="2151166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40656" y="159594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7904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2120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6336" y="157944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0657" y="2636912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56" y="2636912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250599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99" y="263691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94815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15" y="2636912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92281" y="263691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636912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82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17329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117330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99992" y="119160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9752" y="63638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85544" y="61988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613459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611560" y="261346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9992" y="2631769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39752" y="20765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85544" y="206004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" y="3981611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632717" y="398161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21149" y="3999921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60909" y="34446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6702" y="342819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585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6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30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88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29271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31842" y="295630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956302"/>
                <a:ext cx="4466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38862" y="2586970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61" y="2586970"/>
                <a:ext cx="45198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49131" y="3462664"/>
                <a:ext cx="451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30" y="3462664"/>
                <a:ext cx="45198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5400000">
            <a:off x="25078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763" y="3750695"/>
                <a:ext cx="55508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98322" y="3765471"/>
                <a:ext cx="62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320" y="3765471"/>
                <a:ext cx="62262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829910" y="2979403"/>
            <a:ext cx="288031" cy="1254556"/>
          </a:xfrm>
          <a:prstGeom prst="rightBrace">
            <a:avLst>
              <a:gd name="adj1" fmla="val 34953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ight Brace 11"/>
          <p:cNvSpPr/>
          <p:nvPr/>
        </p:nvSpPr>
        <p:spPr>
          <a:xfrm rot="14034819">
            <a:off x="5297605" y="2121235"/>
            <a:ext cx="288031" cy="1229409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ight Brace 12"/>
          <p:cNvSpPr/>
          <p:nvPr/>
        </p:nvSpPr>
        <p:spPr>
          <a:xfrm rot="6863898">
            <a:off x="6382219" y="3796844"/>
            <a:ext cx="288031" cy="115645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19" y="4085606"/>
                <a:ext cx="5604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64" y="4454938"/>
                <a:ext cx="5604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6863898">
            <a:off x="5336673" y="3388923"/>
            <a:ext cx="288031" cy="1074247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Right Brace 16"/>
          <p:cNvSpPr/>
          <p:nvPr/>
        </p:nvSpPr>
        <p:spPr>
          <a:xfrm rot="14034819">
            <a:off x="6340756" y="1343493"/>
            <a:ext cx="288031" cy="1211348"/>
          </a:xfrm>
          <a:prstGeom prst="rightBrace">
            <a:avLst>
              <a:gd name="adj1" fmla="val 40907"/>
              <a:gd name="adj2" fmla="val 479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254" y="2217638"/>
                <a:ext cx="5604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06" y="1475492"/>
                <a:ext cx="5604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24" y="3747933"/>
            <a:ext cx="536517" cy="983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157" y="2424910"/>
            <a:ext cx="4000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0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3113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401036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07371"/>
            <a:ext cx="4641304" cy="410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2195736" y="1957482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128567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67990"/>
            <a:ext cx="8420159" cy="520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915816" y="2700223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2100000">
            <a:off x="6514197" y="389155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2100000">
            <a:off x="6551394" y="1582760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4456" y="3068960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55" y="3068960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38631" y="3068960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068960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42152" y="3752929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52" y="3752929"/>
                <a:ext cx="4626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43332" y="475633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331" y="4756338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00730" y="242268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730" y="2422688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292" y="1468025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292" y="1468025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959817" y="232764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2553" y="2350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35934" y="162362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43331" y="68601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8352" y="31277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78253" y="393759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696811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3152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3" y="514923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40677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457322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5" y="4941004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3502025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17" y="5117480"/>
            <a:ext cx="457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368" y="511748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3" y="5068271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6" y="512567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73" y="562514"/>
            <a:ext cx="15240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533251"/>
            <a:ext cx="561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36" y="281526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7" y="2179642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29163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312" y="471709"/>
            <a:ext cx="352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 flipV="1">
            <a:off x="4611740" y="2491345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611739" y="3128107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32749" y="217520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75%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40443" y="3429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611739" y="3149992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0443" y="345088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294229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6"/>
            <a:ext cx="737235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92" y="4581131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14" y="458113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76" y="4581130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68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T=0</a:t>
            </a:r>
          </a:p>
        </p:txBody>
      </p:sp>
    </p:spTree>
    <p:extLst>
      <p:ext uri="{BB962C8B-B14F-4D97-AF65-F5344CB8AC3E}">
        <p14:creationId xmlns:p14="http://schemas.microsoft.com/office/powerpoint/2010/main" val="725373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7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T=1</a:t>
            </a:r>
          </a:p>
        </p:txBody>
      </p:sp>
    </p:spTree>
    <p:extLst>
      <p:ext uri="{BB962C8B-B14F-4D97-AF65-F5344CB8AC3E}">
        <p14:creationId xmlns:p14="http://schemas.microsoft.com/office/powerpoint/2010/main" val="302484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4" y="3356996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15" y="1884412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T=2</a:t>
            </a:r>
          </a:p>
        </p:txBody>
      </p:sp>
    </p:spTree>
    <p:extLst>
      <p:ext uri="{BB962C8B-B14F-4D97-AF65-F5344CB8AC3E}">
        <p14:creationId xmlns:p14="http://schemas.microsoft.com/office/powerpoint/2010/main" val="3310996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T=3</a:t>
            </a:r>
          </a:p>
        </p:txBody>
      </p:sp>
    </p:spTree>
    <p:extLst>
      <p:ext uri="{BB962C8B-B14F-4D97-AF65-F5344CB8AC3E}">
        <p14:creationId xmlns:p14="http://schemas.microsoft.com/office/powerpoint/2010/main" val="2615209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729" y="171966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5331" y="271937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02" y="187406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62" y="3334023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9552" y="59492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T=4</a:t>
            </a:r>
          </a:p>
        </p:txBody>
      </p:sp>
    </p:spTree>
    <p:extLst>
      <p:ext uri="{BB962C8B-B14F-4D97-AF65-F5344CB8AC3E}">
        <p14:creationId xmlns:p14="http://schemas.microsoft.com/office/powerpoint/2010/main" val="2630994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hny\Desktop\magisterka\pisanko\te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897691"/>
            <a:ext cx="729091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084168" y="2719372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2808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07" y="2996952"/>
                <a:ext cx="46262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34975" y="2996952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75" y="2996952"/>
                <a:ext cx="46262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148065" y="2346792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78897" y="236977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591913" y="3445985"/>
            <a:ext cx="146034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57815" y="1839835"/>
            <a:ext cx="214995" cy="4171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744389" y="1655167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87" y="1655167"/>
                <a:ext cx="4573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72812" y="2350036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812" y="2350036"/>
                <a:ext cx="46262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63688" y="3997227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7227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29254" y="3419708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54" y="3419708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763689" y="98247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72814" y="1706798"/>
            <a:ext cx="40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05025" y="3142713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13688" y="2819547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6" y="3356996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60" y="1884591"/>
            <a:ext cx="366325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46904" y="5976731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T=5</a:t>
            </a:r>
          </a:p>
        </p:txBody>
      </p:sp>
    </p:spTree>
    <p:extLst>
      <p:ext uri="{BB962C8B-B14F-4D97-AF65-F5344CB8AC3E}">
        <p14:creationId xmlns:p14="http://schemas.microsoft.com/office/powerpoint/2010/main" val="3648319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18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966913"/>
            <a:ext cx="39147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3173120" y="2420888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rgbClr val="FF0000"/>
                </a:solidFill>
              </a:rPr>
              <a:t>Agent: 0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086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00014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63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7" y="2100015"/>
            <a:ext cx="82597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956244" y="2118325"/>
            <a:ext cx="0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00460" y="2100018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8892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44676" y="2118325"/>
            <a:ext cx="0" cy="50920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85340" y="15631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2588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6804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1020" y="1546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b="1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1" y="2604071"/>
                <a:ext cx="45730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83" y="2604071"/>
                <a:ext cx="46262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99" y="2604071"/>
                <a:ext cx="4626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965" y="2604071"/>
                <a:ext cx="46262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16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130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50%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425566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4626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46262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626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46262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46262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46262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626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45781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pl-PL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55508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4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t=0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1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" y="1724025"/>
            <a:ext cx="88201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611560" y="1836350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6876256" y="3717032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547664" y="2345554"/>
            <a:ext cx="288032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47664" y="3717032"/>
            <a:ext cx="359618" cy="50920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7966" y="4340845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8538" y="2345554"/>
            <a:ext cx="359618" cy="52831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55976" y="2996952"/>
            <a:ext cx="0" cy="548597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0012" y="18439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5736" y="232379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8140" y="37955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1099" y="32712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35896" y="26369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8024" y="266885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200" y="22248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663" y="3297046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2.1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96753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92" y="3674181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98" y="2548974"/>
            <a:ext cx="2095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5731111" y="2837489"/>
            <a:ext cx="504825" cy="318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52120" y="25445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30%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31110" y="3519324"/>
            <a:ext cx="542018" cy="341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59814" y="382021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2084" y="37736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2084" y="174102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60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12" y="2330819"/>
                <a:ext cx="36298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463" y="2852936"/>
                <a:ext cx="39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55" y="4293096"/>
                <a:ext cx="38555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99" y="3728465"/>
                <a:ext cx="4045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31" y="3429000"/>
                <a:ext cx="39087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67" y="3491716"/>
                <a:ext cx="38767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837489"/>
                <a:ext cx="39356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739" y="2255588"/>
                <a:ext cx="41261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51756"/>
                <a:ext cx="33304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039" y="4293096"/>
                <a:ext cx="330219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952435" y="513397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 t=1</a:t>
            </a:r>
          </a:p>
        </p:txBody>
      </p:sp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199" y="2323794"/>
            <a:ext cx="373407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40" y="3417480"/>
            <a:ext cx="372966" cy="68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78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0800000">
            <a:off x="1757671" y="33265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0800000">
            <a:off x="3557871" y="33265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0800000">
            <a:off x="5358071" y="33265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0800000" flipH="1">
            <a:off x="236966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0800000">
            <a:off x="1757671" y="1484784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0800000">
            <a:off x="3557871" y="1484784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0800000">
            <a:off x="5358071" y="1484784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0800000">
            <a:off x="4313919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0800000">
            <a:off x="1767678" y="2852936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0800000">
            <a:off x="3567878" y="2852936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0800000">
            <a:off x="5368078" y="2852936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0800000">
            <a:off x="61141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0800000">
            <a:off x="25856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0800000">
            <a:off x="6186091" y="1589550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0800000" flipH="1">
            <a:off x="4241947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0800000" flipH="1">
            <a:off x="6028389" y="51267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0800000">
            <a:off x="4313919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0800000">
            <a:off x="2585691" y="3032956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54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54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54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54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5400000">
            <a:off x="2306684" y="2702428"/>
            <a:ext cx="857604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54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54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54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54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54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54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54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54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54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54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54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54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54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 rot="16200000">
            <a:off x="1757671" y="83671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/>
          <p:cNvSpPr>
            <a:spLocks/>
          </p:cNvSpPr>
          <p:nvPr/>
        </p:nvSpPr>
        <p:spPr>
          <a:xfrm rot="16200000">
            <a:off x="3557871" y="836712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/>
          <p:cNvSpPr>
            <a:spLocks/>
          </p:cNvSpPr>
          <p:nvPr/>
        </p:nvSpPr>
        <p:spPr>
          <a:xfrm rot="16200000">
            <a:off x="5358071" y="836712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236966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 rot="16200000">
            <a:off x="1757671" y="2777682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Rectangle 8"/>
          <p:cNvSpPr>
            <a:spLocks/>
          </p:cNvSpPr>
          <p:nvPr/>
        </p:nvSpPr>
        <p:spPr>
          <a:xfrm rot="16200000">
            <a:off x="3557871" y="2742658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tangle 9"/>
          <p:cNvSpPr>
            <a:spLocks/>
          </p:cNvSpPr>
          <p:nvPr/>
        </p:nvSpPr>
        <p:spPr>
          <a:xfrm rot="16200000">
            <a:off x="5368078" y="2742658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313919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16200000">
            <a:off x="1757671" y="4645893"/>
            <a:ext cx="1800200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16200000">
            <a:off x="3557871" y="4645521"/>
            <a:ext cx="1800200" cy="9361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 rot="16200000">
            <a:off x="5368078" y="4627240"/>
            <a:ext cx="1800200" cy="936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6114119" y="4807260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>
            <a:spLocks/>
          </p:cNvSpPr>
          <p:nvPr/>
        </p:nvSpPr>
        <p:spPr>
          <a:xfrm rot="16200000">
            <a:off x="2585691" y="2882448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6196098" y="2847424"/>
            <a:ext cx="288104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 flipH="1">
            <a:off x="4241947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6028389" y="1016732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>
            <a:spLocks/>
          </p:cNvSpPr>
          <p:nvPr/>
        </p:nvSpPr>
        <p:spPr>
          <a:xfrm rot="16200000">
            <a:off x="4303912" y="4825541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2575684" y="4825913"/>
            <a:ext cx="432048" cy="57606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ent Arrow 14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>
            <a:spLocks/>
          </p:cNvSpPr>
          <p:nvPr/>
        </p:nvSpPr>
        <p:spPr>
          <a:xfrm rot="5400000" flipH="1">
            <a:off x="2555776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7" name="Up Arrow 46"/>
          <p:cNvSpPr>
            <a:spLocks/>
          </p:cNvSpPr>
          <p:nvPr/>
        </p:nvSpPr>
        <p:spPr>
          <a:xfrm rot="5400000">
            <a:off x="27445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Up Arrow 63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Up Arrow 64"/>
          <p:cNvSpPr>
            <a:spLocks/>
          </p:cNvSpPr>
          <p:nvPr/>
        </p:nvSpPr>
        <p:spPr>
          <a:xfrm rot="16200000" flipH="1">
            <a:off x="480781" y="95358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Up Arrow 65"/>
          <p:cNvSpPr>
            <a:spLocks/>
          </p:cNvSpPr>
          <p:nvPr/>
        </p:nvSpPr>
        <p:spPr>
          <a:xfrm rot="10800000">
            <a:off x="3968368" y="96352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Bent Arrow 66"/>
          <p:cNvSpPr>
            <a:spLocks/>
          </p:cNvSpPr>
          <p:nvPr/>
        </p:nvSpPr>
        <p:spPr>
          <a:xfrm rot="10800000" flipH="1">
            <a:off x="3851570" y="16170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8" name="Bent Arrow 67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9" name="Bent Arrow 68"/>
          <p:cNvSpPr>
            <a:spLocks/>
          </p:cNvSpPr>
          <p:nvPr/>
        </p:nvSpPr>
        <p:spPr>
          <a:xfrm rot="16200000">
            <a:off x="539552" y="24395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1" name="Bent Arrow 70"/>
          <p:cNvSpPr>
            <a:spLocks/>
          </p:cNvSpPr>
          <p:nvPr/>
        </p:nvSpPr>
        <p:spPr>
          <a:xfrm rot="5400000">
            <a:off x="2636996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2" name="Bent Arrow 71"/>
          <p:cNvSpPr>
            <a:spLocks/>
          </p:cNvSpPr>
          <p:nvPr/>
        </p:nvSpPr>
        <p:spPr>
          <a:xfrm flipH="1">
            <a:off x="3867680" y="153131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3" name="Bent Arrow 72"/>
          <p:cNvSpPr>
            <a:spLocks/>
          </p:cNvSpPr>
          <p:nvPr/>
        </p:nvSpPr>
        <p:spPr>
          <a:xfrm rot="5400000">
            <a:off x="539551" y="154812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4" name="Bent Arrow 73"/>
          <p:cNvSpPr>
            <a:spLocks/>
          </p:cNvSpPr>
          <p:nvPr/>
        </p:nvSpPr>
        <p:spPr>
          <a:xfrm>
            <a:off x="1745657" y="341496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5" name="Bent Arrow 74"/>
          <p:cNvSpPr>
            <a:spLocks/>
          </p:cNvSpPr>
          <p:nvPr/>
        </p:nvSpPr>
        <p:spPr>
          <a:xfrm rot="5400000" flipH="1">
            <a:off x="2569261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6" name="Up Arrow 75"/>
          <p:cNvSpPr>
            <a:spLocks/>
          </p:cNvSpPr>
          <p:nvPr/>
        </p:nvSpPr>
        <p:spPr>
          <a:xfrm rot="5400000">
            <a:off x="27580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Up Arrow 76"/>
          <p:cNvSpPr>
            <a:spLocks/>
          </p:cNvSpPr>
          <p:nvPr/>
        </p:nvSpPr>
        <p:spPr>
          <a:xfrm>
            <a:off x="1790374" y="28490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Up Arrow 77"/>
          <p:cNvSpPr>
            <a:spLocks/>
          </p:cNvSpPr>
          <p:nvPr/>
        </p:nvSpPr>
        <p:spPr>
          <a:xfrm rot="16200000" flipH="1">
            <a:off x="494266" y="2849066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Up Arrow 78"/>
          <p:cNvSpPr>
            <a:spLocks/>
          </p:cNvSpPr>
          <p:nvPr/>
        </p:nvSpPr>
        <p:spPr>
          <a:xfrm rot="10800000">
            <a:off x="3981853" y="285900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Bent Arrow 79"/>
          <p:cNvSpPr>
            <a:spLocks/>
          </p:cNvSpPr>
          <p:nvPr/>
        </p:nvSpPr>
        <p:spPr>
          <a:xfrm rot="10800000" flipH="1">
            <a:off x="3865055" y="205718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1" name="Bent Arrow 80"/>
          <p:cNvSpPr>
            <a:spLocks/>
          </p:cNvSpPr>
          <p:nvPr/>
        </p:nvSpPr>
        <p:spPr>
          <a:xfrm flipH="1">
            <a:off x="1704817" y="215616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>
            <a:spLocks/>
          </p:cNvSpPr>
          <p:nvPr/>
        </p:nvSpPr>
        <p:spPr>
          <a:xfrm rot="16200000">
            <a:off x="553037" y="2139436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3" name="Bent Arrow 82"/>
          <p:cNvSpPr>
            <a:spLocks/>
          </p:cNvSpPr>
          <p:nvPr/>
        </p:nvSpPr>
        <p:spPr>
          <a:xfrm rot="5400000">
            <a:off x="2650481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4" name="Bent Arrow 83"/>
          <p:cNvSpPr>
            <a:spLocks/>
          </p:cNvSpPr>
          <p:nvPr/>
        </p:nvSpPr>
        <p:spPr>
          <a:xfrm flipH="1">
            <a:off x="3881165" y="3426792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>
            <a:spLocks/>
          </p:cNvSpPr>
          <p:nvPr/>
        </p:nvSpPr>
        <p:spPr>
          <a:xfrm rot="5400000">
            <a:off x="553036" y="344360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6" name="Bent Arrow 85"/>
          <p:cNvSpPr>
            <a:spLocks/>
          </p:cNvSpPr>
          <p:nvPr/>
        </p:nvSpPr>
        <p:spPr>
          <a:xfrm>
            <a:off x="1885831" y="5604384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>
            <a:spLocks/>
          </p:cNvSpPr>
          <p:nvPr/>
        </p:nvSpPr>
        <p:spPr>
          <a:xfrm rot="5400000" flipH="1">
            <a:off x="2709435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8" name="Up Arrow 87"/>
          <p:cNvSpPr>
            <a:spLocks/>
          </p:cNvSpPr>
          <p:nvPr/>
        </p:nvSpPr>
        <p:spPr>
          <a:xfrm rot="5400000">
            <a:off x="28982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Up Arrow 88"/>
          <p:cNvSpPr>
            <a:spLocks/>
          </p:cNvSpPr>
          <p:nvPr/>
        </p:nvSpPr>
        <p:spPr>
          <a:xfrm>
            <a:off x="1930548" y="503849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Up Arrow 89"/>
          <p:cNvSpPr>
            <a:spLocks/>
          </p:cNvSpPr>
          <p:nvPr/>
        </p:nvSpPr>
        <p:spPr>
          <a:xfrm rot="16200000" flipH="1">
            <a:off x="634440" y="5038490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Up Arrow 90"/>
          <p:cNvSpPr>
            <a:spLocks/>
          </p:cNvSpPr>
          <p:nvPr/>
        </p:nvSpPr>
        <p:spPr>
          <a:xfrm rot="10800000">
            <a:off x="4122027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Bent Arrow 91"/>
          <p:cNvSpPr>
            <a:spLocks/>
          </p:cNvSpPr>
          <p:nvPr/>
        </p:nvSpPr>
        <p:spPr>
          <a:xfrm rot="10800000" flipH="1">
            <a:off x="4005229" y="424660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3" name="Bent Arrow 92"/>
          <p:cNvSpPr>
            <a:spLocks/>
          </p:cNvSpPr>
          <p:nvPr/>
        </p:nvSpPr>
        <p:spPr>
          <a:xfrm flipH="1">
            <a:off x="1844991" y="4345588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>
            <a:spLocks/>
          </p:cNvSpPr>
          <p:nvPr/>
        </p:nvSpPr>
        <p:spPr>
          <a:xfrm rot="16200000">
            <a:off x="693211" y="432886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5" name="Bent Arrow 94"/>
          <p:cNvSpPr>
            <a:spLocks/>
          </p:cNvSpPr>
          <p:nvPr/>
        </p:nvSpPr>
        <p:spPr>
          <a:xfrm rot="5400000">
            <a:off x="2790655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6" name="Bent Arrow 95"/>
          <p:cNvSpPr>
            <a:spLocks/>
          </p:cNvSpPr>
          <p:nvPr/>
        </p:nvSpPr>
        <p:spPr>
          <a:xfrm flipH="1">
            <a:off x="4021339" y="5616216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7" name="Bent Arrow 96"/>
          <p:cNvSpPr>
            <a:spLocks/>
          </p:cNvSpPr>
          <p:nvPr/>
        </p:nvSpPr>
        <p:spPr>
          <a:xfrm rot="5400000">
            <a:off x="693210" y="5633028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46"/>
          <p:cNvSpPr>
            <a:spLocks/>
          </p:cNvSpPr>
          <p:nvPr/>
        </p:nvSpPr>
        <p:spPr>
          <a:xfrm rot="6300000">
            <a:off x="8325840" y="321076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Up Arrow 46"/>
          <p:cNvSpPr>
            <a:spLocks/>
          </p:cNvSpPr>
          <p:nvPr/>
        </p:nvSpPr>
        <p:spPr>
          <a:xfrm rot="15300000" flipV="1">
            <a:off x="8144774" y="3641880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Bent Arrow 45"/>
          <p:cNvSpPr>
            <a:spLocks/>
          </p:cNvSpPr>
          <p:nvPr/>
        </p:nvSpPr>
        <p:spPr>
          <a:xfrm rot="5400000" flipH="1">
            <a:off x="6444208" y="89692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1" name="Bent Arrow 45"/>
          <p:cNvSpPr>
            <a:spLocks/>
          </p:cNvSpPr>
          <p:nvPr/>
        </p:nvSpPr>
        <p:spPr>
          <a:xfrm rot="16200000" flipH="1" flipV="1">
            <a:off x="6437490" y="998375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2" name="Up Arrow 46"/>
          <p:cNvSpPr>
            <a:spLocks/>
          </p:cNvSpPr>
          <p:nvPr/>
        </p:nvSpPr>
        <p:spPr>
          <a:xfrm rot="15300000" flipV="1">
            <a:off x="6574315" y="4330321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Up Arrow 46"/>
          <p:cNvSpPr>
            <a:spLocks/>
          </p:cNvSpPr>
          <p:nvPr/>
        </p:nvSpPr>
        <p:spPr>
          <a:xfrm rot="6300000">
            <a:off x="6623514" y="5048424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Up Arrow 46"/>
          <p:cNvSpPr>
            <a:spLocks/>
          </p:cNvSpPr>
          <p:nvPr/>
        </p:nvSpPr>
        <p:spPr>
          <a:xfrm rot="15300000" flipV="1">
            <a:off x="6678758" y="3170218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Up Arrow 46"/>
          <p:cNvSpPr>
            <a:spLocks/>
          </p:cNvSpPr>
          <p:nvPr/>
        </p:nvSpPr>
        <p:spPr>
          <a:xfrm rot="6300000">
            <a:off x="6727957" y="3888321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Up Arrow 46"/>
          <p:cNvSpPr>
            <a:spLocks/>
          </p:cNvSpPr>
          <p:nvPr/>
        </p:nvSpPr>
        <p:spPr>
          <a:xfrm rot="15300000" flipV="1">
            <a:off x="6592786" y="272393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C000"/>
              </a:solidFill>
            </a:endParaRPr>
          </a:p>
        </p:txBody>
      </p:sp>
      <p:sp>
        <p:nvSpPr>
          <p:cNvPr id="53" name="Up Arrow 46"/>
          <p:cNvSpPr>
            <a:spLocks/>
          </p:cNvSpPr>
          <p:nvPr/>
        </p:nvSpPr>
        <p:spPr>
          <a:xfrm rot="14094270" flipV="1">
            <a:off x="7926100" y="220244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Up Arrow 46"/>
          <p:cNvSpPr>
            <a:spLocks/>
          </p:cNvSpPr>
          <p:nvPr/>
        </p:nvSpPr>
        <p:spPr>
          <a:xfrm rot="12960000" flipV="1">
            <a:off x="8237825" y="1153699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Up Arrow 46"/>
          <p:cNvSpPr>
            <a:spLocks/>
          </p:cNvSpPr>
          <p:nvPr/>
        </p:nvSpPr>
        <p:spPr>
          <a:xfrm rot="1440000" flipV="1">
            <a:off x="7834760" y="4744405"/>
            <a:ext cx="296852" cy="646271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625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>
            <a:off x="173217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7" name="Up Arrow 6"/>
          <p:cNvSpPr>
            <a:spLocks/>
          </p:cNvSpPr>
          <p:nvPr/>
        </p:nvSpPr>
        <p:spPr>
          <a:xfrm>
            <a:off x="177688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ent Arrow 10"/>
          <p:cNvSpPr>
            <a:spLocks/>
          </p:cNvSpPr>
          <p:nvPr/>
        </p:nvSpPr>
        <p:spPr>
          <a:xfrm flipH="1">
            <a:off x="169133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>
            <a:off x="3460712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Up Arrow 18"/>
          <p:cNvSpPr>
            <a:spLocks/>
          </p:cNvSpPr>
          <p:nvPr/>
        </p:nvSpPr>
        <p:spPr>
          <a:xfrm>
            <a:off x="3505429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Bent Arrow 22"/>
          <p:cNvSpPr>
            <a:spLocks/>
          </p:cNvSpPr>
          <p:nvPr/>
        </p:nvSpPr>
        <p:spPr>
          <a:xfrm flipH="1">
            <a:off x="3419872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>
            <a:off x="5317263" y="151948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Up Arrow 30"/>
          <p:cNvSpPr>
            <a:spLocks/>
          </p:cNvSpPr>
          <p:nvPr/>
        </p:nvSpPr>
        <p:spPr>
          <a:xfrm>
            <a:off x="5361980" y="953587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Bent Arrow 34"/>
          <p:cNvSpPr>
            <a:spLocks/>
          </p:cNvSpPr>
          <p:nvPr/>
        </p:nvSpPr>
        <p:spPr>
          <a:xfrm flipH="1">
            <a:off x="5276423" y="260684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>
            <a:spLocks/>
          </p:cNvSpPr>
          <p:nvPr/>
        </p:nvSpPr>
        <p:spPr>
          <a:xfrm>
            <a:off x="8100392" y="1628800"/>
            <a:ext cx="432048" cy="576064"/>
          </a:xfrm>
          <a:prstGeom prst="bentArrow">
            <a:avLst>
              <a:gd name="adj1" fmla="val 26764"/>
              <a:gd name="adj2" fmla="val 25881"/>
              <a:gd name="adj3" fmla="val 50000"/>
              <a:gd name="adj4" fmla="val 61387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5" name="Up Arrow 54"/>
          <p:cNvSpPr>
            <a:spLocks/>
          </p:cNvSpPr>
          <p:nvPr/>
        </p:nvSpPr>
        <p:spPr>
          <a:xfrm>
            <a:off x="8185949" y="881543"/>
            <a:ext cx="198453" cy="432048"/>
          </a:xfrm>
          <a:prstGeom prst="upArrow">
            <a:avLst>
              <a:gd name="adj1" fmla="val 31999"/>
              <a:gd name="adj2" fmla="val 68312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Bent Arrow 58"/>
          <p:cNvSpPr>
            <a:spLocks/>
          </p:cNvSpPr>
          <p:nvPr/>
        </p:nvSpPr>
        <p:spPr>
          <a:xfrm flipH="1">
            <a:off x="8100392" y="188640"/>
            <a:ext cx="432048" cy="576064"/>
          </a:xfrm>
          <a:prstGeom prst="bentArrow">
            <a:avLst>
              <a:gd name="adj1" fmla="val 25000"/>
              <a:gd name="adj2" fmla="val 27645"/>
              <a:gd name="adj3" fmla="val 50000"/>
              <a:gd name="adj4" fmla="val 43750"/>
            </a:avLst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>
            <a:spLocks/>
          </p:cNvSpPr>
          <p:nvPr/>
        </p:nvSpPr>
        <p:spPr>
          <a:xfrm>
            <a:off x="8177038" y="24208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Bent Arrow 20"/>
          <p:cNvSpPr>
            <a:spLocks/>
          </p:cNvSpPr>
          <p:nvPr/>
        </p:nvSpPr>
        <p:spPr>
          <a:xfrm>
            <a:off x="1767978" y="2573288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Bent Arrow 20"/>
          <p:cNvSpPr>
            <a:spLocks/>
          </p:cNvSpPr>
          <p:nvPr/>
        </p:nvSpPr>
        <p:spPr>
          <a:xfrm>
            <a:off x="3460712" y="2573287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Bent Arrow 20"/>
          <p:cNvSpPr>
            <a:spLocks/>
          </p:cNvSpPr>
          <p:nvPr/>
        </p:nvSpPr>
        <p:spPr>
          <a:xfrm>
            <a:off x="5353069" y="2603772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Bent Arrow 20"/>
          <p:cNvSpPr>
            <a:spLocks/>
          </p:cNvSpPr>
          <p:nvPr/>
        </p:nvSpPr>
        <p:spPr>
          <a:xfrm flipH="1">
            <a:off x="8151737" y="3645024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Bent Arrow 20"/>
          <p:cNvSpPr>
            <a:spLocks/>
          </p:cNvSpPr>
          <p:nvPr/>
        </p:nvSpPr>
        <p:spPr>
          <a:xfrm flipH="1">
            <a:off x="5317263" y="3660281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9" name="Bent Arrow 20"/>
          <p:cNvSpPr>
            <a:spLocks/>
          </p:cNvSpPr>
          <p:nvPr/>
        </p:nvSpPr>
        <p:spPr>
          <a:xfrm flipH="1">
            <a:off x="3426954" y="3685063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0" name="Bent Arrow 20"/>
          <p:cNvSpPr>
            <a:spLocks/>
          </p:cNvSpPr>
          <p:nvPr/>
        </p:nvSpPr>
        <p:spPr>
          <a:xfrm flipH="1">
            <a:off x="1729655" y="3573016"/>
            <a:ext cx="355402" cy="694583"/>
          </a:xfrm>
          <a:custGeom>
            <a:avLst/>
            <a:gdLst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891099 w 1782198"/>
              <a:gd name="connsiteY6" fmla="*/ 92250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891099 w 1782198"/>
              <a:gd name="connsiteY8" fmla="*/ 699744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76987 w 1782198"/>
              <a:gd name="connsiteY9" fmla="*/ 1113856 h 2376264"/>
              <a:gd name="connsiteX10" fmla="*/ 476987 w 1782198"/>
              <a:gd name="connsiteY10" fmla="*/ 2376264 h 2376264"/>
              <a:gd name="connsiteX11" fmla="*/ 0 w 1782198"/>
              <a:gd name="connsiteY11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891099 w 1782198"/>
              <a:gd name="connsiteY7" fmla="*/ 699744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891099 w 1782198"/>
              <a:gd name="connsiteY3" fmla="*/ 22275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376264 h 2376264"/>
              <a:gd name="connsiteX1" fmla="*/ 0 w 1782198"/>
              <a:gd name="connsiteY1" fmla="*/ 1113856 h 2376264"/>
              <a:gd name="connsiteX2" fmla="*/ 891099 w 1782198"/>
              <a:gd name="connsiteY2" fmla="*/ 222757 h 2376264"/>
              <a:gd name="connsiteX3" fmla="*/ 271974 w 1782198"/>
              <a:gd name="connsiteY3" fmla="*/ 457707 h 2376264"/>
              <a:gd name="connsiteX4" fmla="*/ 891099 w 1782198"/>
              <a:gd name="connsiteY4" fmla="*/ 0 h 2376264"/>
              <a:gd name="connsiteX5" fmla="*/ 1782198 w 1782198"/>
              <a:gd name="connsiteY5" fmla="*/ 461251 h 2376264"/>
              <a:gd name="connsiteX6" fmla="*/ 668849 w 1782198"/>
              <a:gd name="connsiteY6" fmla="*/ 1017751 h 2376264"/>
              <a:gd name="connsiteX7" fmla="*/ 579949 w 1782198"/>
              <a:gd name="connsiteY7" fmla="*/ 874369 h 2376264"/>
              <a:gd name="connsiteX8" fmla="*/ 564074 w 1782198"/>
              <a:gd name="connsiteY8" fmla="*/ 880719 h 2376264"/>
              <a:gd name="connsiteX9" fmla="*/ 486891 w 1782198"/>
              <a:gd name="connsiteY9" fmla="*/ 977503 h 2376264"/>
              <a:gd name="connsiteX10" fmla="*/ 476987 w 1782198"/>
              <a:gd name="connsiteY10" fmla="*/ 1113856 h 2376264"/>
              <a:gd name="connsiteX11" fmla="*/ 476987 w 1782198"/>
              <a:gd name="connsiteY11" fmla="*/ 2376264 h 2376264"/>
              <a:gd name="connsiteX12" fmla="*/ 0 w 1782198"/>
              <a:gd name="connsiteY12" fmla="*/ 2376264 h 2376264"/>
              <a:gd name="connsiteX0" fmla="*/ 0 w 1782198"/>
              <a:gd name="connsiteY0" fmla="*/ 2153507 h 2153507"/>
              <a:gd name="connsiteX1" fmla="*/ 0 w 1782198"/>
              <a:gd name="connsiteY1" fmla="*/ 891099 h 2153507"/>
              <a:gd name="connsiteX2" fmla="*/ 891099 w 1782198"/>
              <a:gd name="connsiteY2" fmla="*/ 0 h 2153507"/>
              <a:gd name="connsiteX3" fmla="*/ 271974 w 1782198"/>
              <a:gd name="connsiteY3" fmla="*/ 234950 h 2153507"/>
              <a:gd name="connsiteX4" fmla="*/ 122749 w 1782198"/>
              <a:gd name="connsiteY4" fmla="*/ 82043 h 2153507"/>
              <a:gd name="connsiteX5" fmla="*/ 1782198 w 1782198"/>
              <a:gd name="connsiteY5" fmla="*/ 238494 h 2153507"/>
              <a:gd name="connsiteX6" fmla="*/ 668849 w 1782198"/>
              <a:gd name="connsiteY6" fmla="*/ 794994 h 2153507"/>
              <a:gd name="connsiteX7" fmla="*/ 579949 w 1782198"/>
              <a:gd name="connsiteY7" fmla="*/ 651612 h 2153507"/>
              <a:gd name="connsiteX8" fmla="*/ 564074 w 1782198"/>
              <a:gd name="connsiteY8" fmla="*/ 657962 h 2153507"/>
              <a:gd name="connsiteX9" fmla="*/ 486891 w 1782198"/>
              <a:gd name="connsiteY9" fmla="*/ 754746 h 2153507"/>
              <a:gd name="connsiteX10" fmla="*/ 476987 w 1782198"/>
              <a:gd name="connsiteY10" fmla="*/ 891099 h 2153507"/>
              <a:gd name="connsiteX11" fmla="*/ 476987 w 1782198"/>
              <a:gd name="connsiteY11" fmla="*/ 2153507 h 2153507"/>
              <a:gd name="connsiteX12" fmla="*/ 0 w 1782198"/>
              <a:gd name="connsiteY12" fmla="*/ 2153507 h 2153507"/>
              <a:gd name="connsiteX0" fmla="*/ 40678 w 1822876"/>
              <a:gd name="connsiteY0" fmla="*/ 2071464 h 2071464"/>
              <a:gd name="connsiteX1" fmla="*/ 40678 w 1822876"/>
              <a:gd name="connsiteY1" fmla="*/ 809056 h 2071464"/>
              <a:gd name="connsiteX2" fmla="*/ 331702 w 1822876"/>
              <a:gd name="connsiteY2" fmla="*/ 140207 h 2071464"/>
              <a:gd name="connsiteX3" fmla="*/ 312652 w 1822876"/>
              <a:gd name="connsiteY3" fmla="*/ 152907 h 2071464"/>
              <a:gd name="connsiteX4" fmla="*/ 163427 w 1822876"/>
              <a:gd name="connsiteY4" fmla="*/ 0 h 2071464"/>
              <a:gd name="connsiteX5" fmla="*/ 1822876 w 1822876"/>
              <a:gd name="connsiteY5" fmla="*/ 156451 h 2071464"/>
              <a:gd name="connsiteX6" fmla="*/ 709527 w 1822876"/>
              <a:gd name="connsiteY6" fmla="*/ 712951 h 2071464"/>
              <a:gd name="connsiteX7" fmla="*/ 620627 w 1822876"/>
              <a:gd name="connsiteY7" fmla="*/ 569569 h 2071464"/>
              <a:gd name="connsiteX8" fmla="*/ 604752 w 1822876"/>
              <a:gd name="connsiteY8" fmla="*/ 575919 h 2071464"/>
              <a:gd name="connsiteX9" fmla="*/ 527569 w 1822876"/>
              <a:gd name="connsiteY9" fmla="*/ 672703 h 2071464"/>
              <a:gd name="connsiteX10" fmla="*/ 517665 w 1822876"/>
              <a:gd name="connsiteY10" fmla="*/ 809056 h 2071464"/>
              <a:gd name="connsiteX11" fmla="*/ 517665 w 1822876"/>
              <a:gd name="connsiteY11" fmla="*/ 2071464 h 2071464"/>
              <a:gd name="connsiteX12" fmla="*/ 40678 w 1822876"/>
              <a:gd name="connsiteY12" fmla="*/ 2071464 h 2071464"/>
              <a:gd name="connsiteX0" fmla="*/ 0 w 1782198"/>
              <a:gd name="connsiteY0" fmla="*/ 2071464 h 2071464"/>
              <a:gd name="connsiteX1" fmla="*/ 0 w 1782198"/>
              <a:gd name="connsiteY1" fmla="*/ 809056 h 2071464"/>
              <a:gd name="connsiteX2" fmla="*/ 291024 w 1782198"/>
              <a:gd name="connsiteY2" fmla="*/ 140207 h 2071464"/>
              <a:gd name="connsiteX3" fmla="*/ 271974 w 1782198"/>
              <a:gd name="connsiteY3" fmla="*/ 152907 h 2071464"/>
              <a:gd name="connsiteX4" fmla="*/ 122749 w 1782198"/>
              <a:gd name="connsiteY4" fmla="*/ 0 h 2071464"/>
              <a:gd name="connsiteX5" fmla="*/ 1782198 w 1782198"/>
              <a:gd name="connsiteY5" fmla="*/ 156451 h 2071464"/>
              <a:gd name="connsiteX6" fmla="*/ 668849 w 1782198"/>
              <a:gd name="connsiteY6" fmla="*/ 712951 h 2071464"/>
              <a:gd name="connsiteX7" fmla="*/ 579949 w 1782198"/>
              <a:gd name="connsiteY7" fmla="*/ 569569 h 2071464"/>
              <a:gd name="connsiteX8" fmla="*/ 564074 w 1782198"/>
              <a:gd name="connsiteY8" fmla="*/ 575919 h 2071464"/>
              <a:gd name="connsiteX9" fmla="*/ 486891 w 1782198"/>
              <a:gd name="connsiteY9" fmla="*/ 672703 h 2071464"/>
              <a:gd name="connsiteX10" fmla="*/ 476987 w 1782198"/>
              <a:gd name="connsiteY10" fmla="*/ 809056 h 2071464"/>
              <a:gd name="connsiteX11" fmla="*/ 476987 w 1782198"/>
              <a:gd name="connsiteY11" fmla="*/ 2071464 h 2071464"/>
              <a:gd name="connsiteX12" fmla="*/ 0 w 1782198"/>
              <a:gd name="connsiteY12" fmla="*/ 2071464 h 2071464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668849 w 1147198"/>
              <a:gd name="connsiteY6" fmla="*/ 883525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122749 w 1147198"/>
              <a:gd name="connsiteY4" fmla="*/ 170574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  <a:gd name="connsiteX0" fmla="*/ 0 w 1147198"/>
              <a:gd name="connsiteY0" fmla="*/ 2242038 h 2242038"/>
              <a:gd name="connsiteX1" fmla="*/ 0 w 1147198"/>
              <a:gd name="connsiteY1" fmla="*/ 979630 h 2242038"/>
              <a:gd name="connsiteX2" fmla="*/ 291024 w 1147198"/>
              <a:gd name="connsiteY2" fmla="*/ 310781 h 2242038"/>
              <a:gd name="connsiteX3" fmla="*/ 271974 w 1147198"/>
              <a:gd name="connsiteY3" fmla="*/ 323481 h 2242038"/>
              <a:gd name="connsiteX4" fmla="*/ 58826 w 1147198"/>
              <a:gd name="connsiteY4" fmla="*/ 130622 h 2242038"/>
              <a:gd name="connsiteX5" fmla="*/ 1147198 w 1147198"/>
              <a:gd name="connsiteY5" fmla="*/ 0 h 2242038"/>
              <a:gd name="connsiteX6" fmla="*/ 732771 w 1147198"/>
              <a:gd name="connsiteY6" fmla="*/ 915487 h 2242038"/>
              <a:gd name="connsiteX7" fmla="*/ 579949 w 1147198"/>
              <a:gd name="connsiteY7" fmla="*/ 740143 h 2242038"/>
              <a:gd name="connsiteX8" fmla="*/ 564074 w 1147198"/>
              <a:gd name="connsiteY8" fmla="*/ 746493 h 2242038"/>
              <a:gd name="connsiteX9" fmla="*/ 486891 w 1147198"/>
              <a:gd name="connsiteY9" fmla="*/ 843277 h 2242038"/>
              <a:gd name="connsiteX10" fmla="*/ 476987 w 1147198"/>
              <a:gd name="connsiteY10" fmla="*/ 979630 h 2242038"/>
              <a:gd name="connsiteX11" fmla="*/ 476987 w 1147198"/>
              <a:gd name="connsiteY11" fmla="*/ 2242038 h 2242038"/>
              <a:gd name="connsiteX12" fmla="*/ 0 w 1147198"/>
              <a:gd name="connsiteY12" fmla="*/ 2242038 h 224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7198" h="2242038">
                <a:moveTo>
                  <a:pt x="0" y="2242038"/>
                </a:moveTo>
                <a:lnTo>
                  <a:pt x="0" y="979630"/>
                </a:lnTo>
                <a:cubicBezTo>
                  <a:pt x="0" y="487490"/>
                  <a:pt x="110034" y="358406"/>
                  <a:pt x="291024" y="310781"/>
                </a:cubicBezTo>
                <a:lnTo>
                  <a:pt x="271974" y="323481"/>
                </a:lnTo>
                <a:lnTo>
                  <a:pt x="58826" y="130622"/>
                </a:lnTo>
                <a:lnTo>
                  <a:pt x="1147198" y="0"/>
                </a:lnTo>
                <a:lnTo>
                  <a:pt x="732771" y="915487"/>
                </a:lnTo>
                <a:lnTo>
                  <a:pt x="579949" y="740143"/>
                </a:lnTo>
                <a:lnTo>
                  <a:pt x="564074" y="746493"/>
                </a:lnTo>
                <a:cubicBezTo>
                  <a:pt x="472894" y="774266"/>
                  <a:pt x="482355" y="966346"/>
                  <a:pt x="486891" y="843277"/>
                </a:cubicBezTo>
                <a:cubicBezTo>
                  <a:pt x="472377" y="882133"/>
                  <a:pt x="478638" y="742270"/>
                  <a:pt x="476987" y="979630"/>
                </a:cubicBezTo>
                <a:lnTo>
                  <a:pt x="476987" y="2242038"/>
                </a:lnTo>
                <a:lnTo>
                  <a:pt x="0" y="2242038"/>
                </a:lnTo>
                <a:close/>
              </a:path>
            </a:pathLst>
          </a:cu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462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 Arrow 3"/>
          <p:cNvSpPr>
            <a:spLocks/>
          </p:cNvSpPr>
          <p:nvPr/>
        </p:nvSpPr>
        <p:spPr>
          <a:xfrm rot="16200000" flipH="1">
            <a:off x="39553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Up Arrow 4"/>
          <p:cNvSpPr>
            <a:spLocks/>
          </p:cNvSpPr>
          <p:nvPr/>
        </p:nvSpPr>
        <p:spPr>
          <a:xfrm rot="16200000">
            <a:off x="46750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Bent Arrow 5"/>
          <p:cNvSpPr>
            <a:spLocks/>
          </p:cNvSpPr>
          <p:nvPr/>
        </p:nvSpPr>
        <p:spPr>
          <a:xfrm rot="16200000">
            <a:off x="39553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>
            <a:spLocks/>
          </p:cNvSpPr>
          <p:nvPr/>
        </p:nvSpPr>
        <p:spPr>
          <a:xfrm rot="16200000" flipH="1">
            <a:off x="161967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Up Arrow 7"/>
          <p:cNvSpPr>
            <a:spLocks/>
          </p:cNvSpPr>
          <p:nvPr/>
        </p:nvSpPr>
        <p:spPr>
          <a:xfrm rot="16200000">
            <a:off x="169164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ent Arrow 8"/>
          <p:cNvSpPr>
            <a:spLocks/>
          </p:cNvSpPr>
          <p:nvPr/>
        </p:nvSpPr>
        <p:spPr>
          <a:xfrm rot="16200000">
            <a:off x="161967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>
            <a:spLocks/>
          </p:cNvSpPr>
          <p:nvPr/>
        </p:nvSpPr>
        <p:spPr>
          <a:xfrm rot="16200000" flipH="1">
            <a:off x="39518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6200000">
            <a:off x="46716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ent Arrow 11"/>
          <p:cNvSpPr>
            <a:spLocks/>
          </p:cNvSpPr>
          <p:nvPr/>
        </p:nvSpPr>
        <p:spPr>
          <a:xfrm rot="16200000">
            <a:off x="39518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>
            <a:spLocks/>
          </p:cNvSpPr>
          <p:nvPr/>
        </p:nvSpPr>
        <p:spPr>
          <a:xfrm rot="16200000" flipH="1">
            <a:off x="161932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Up Arrow 13"/>
          <p:cNvSpPr>
            <a:spLocks/>
          </p:cNvSpPr>
          <p:nvPr/>
        </p:nvSpPr>
        <p:spPr>
          <a:xfrm rot="16200000">
            <a:off x="169129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Bent Arrow 14"/>
          <p:cNvSpPr>
            <a:spLocks/>
          </p:cNvSpPr>
          <p:nvPr/>
        </p:nvSpPr>
        <p:spPr>
          <a:xfrm rot="16200000">
            <a:off x="161932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>
            <a:spLocks/>
          </p:cNvSpPr>
          <p:nvPr/>
        </p:nvSpPr>
        <p:spPr>
          <a:xfrm rot="16200000" flipH="1">
            <a:off x="36398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>
            <a:spLocks/>
          </p:cNvSpPr>
          <p:nvPr/>
        </p:nvSpPr>
        <p:spPr>
          <a:xfrm rot="16200000">
            <a:off x="43595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Bent Arrow 17"/>
          <p:cNvSpPr>
            <a:spLocks/>
          </p:cNvSpPr>
          <p:nvPr/>
        </p:nvSpPr>
        <p:spPr>
          <a:xfrm rot="16200000">
            <a:off x="36398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>
            <a:spLocks/>
          </p:cNvSpPr>
          <p:nvPr/>
        </p:nvSpPr>
        <p:spPr>
          <a:xfrm rot="16200000" flipH="1">
            <a:off x="158812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Up Arrow 19"/>
          <p:cNvSpPr>
            <a:spLocks/>
          </p:cNvSpPr>
          <p:nvPr/>
        </p:nvSpPr>
        <p:spPr>
          <a:xfrm rot="16200000">
            <a:off x="166009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Bent Arrow 20"/>
          <p:cNvSpPr>
            <a:spLocks/>
          </p:cNvSpPr>
          <p:nvPr/>
        </p:nvSpPr>
        <p:spPr>
          <a:xfrm rot="16200000">
            <a:off x="158812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>
            <a:spLocks/>
          </p:cNvSpPr>
          <p:nvPr/>
        </p:nvSpPr>
        <p:spPr>
          <a:xfrm rot="5400000">
            <a:off x="2812256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3" name="Up Arrow 22"/>
          <p:cNvSpPr>
            <a:spLocks/>
          </p:cNvSpPr>
          <p:nvPr/>
        </p:nvSpPr>
        <p:spPr>
          <a:xfrm rot="5400000" flipH="1">
            <a:off x="2884228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Bent Arrow 23"/>
          <p:cNvSpPr>
            <a:spLocks/>
          </p:cNvSpPr>
          <p:nvPr/>
        </p:nvSpPr>
        <p:spPr>
          <a:xfrm rot="5400000" flipH="1">
            <a:off x="2812256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>
            <a:spLocks/>
          </p:cNvSpPr>
          <p:nvPr/>
        </p:nvSpPr>
        <p:spPr>
          <a:xfrm rot="5400000">
            <a:off x="4036392" y="196676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>
            <a:spLocks/>
          </p:cNvSpPr>
          <p:nvPr/>
        </p:nvSpPr>
        <p:spPr>
          <a:xfrm rot="5400000" flipH="1">
            <a:off x="4108364" y="836748"/>
            <a:ext cx="288104" cy="576064"/>
          </a:xfrm>
          <a:prstGeom prst="up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Bent Arrow 26"/>
          <p:cNvSpPr>
            <a:spLocks/>
          </p:cNvSpPr>
          <p:nvPr/>
        </p:nvSpPr>
        <p:spPr>
          <a:xfrm rot="5400000" flipH="1">
            <a:off x="4036392" y="1484784"/>
            <a:ext cx="432048" cy="576064"/>
          </a:xfrm>
          <a:prstGeom prst="bentArrow">
            <a:avLst/>
          </a:prstGeom>
          <a:solidFill>
            <a:srgbClr val="00CC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>
            <a:spLocks/>
          </p:cNvSpPr>
          <p:nvPr/>
        </p:nvSpPr>
        <p:spPr>
          <a:xfrm rot="5400000">
            <a:off x="2811908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9" name="Up Arrow 28"/>
          <p:cNvSpPr>
            <a:spLocks/>
          </p:cNvSpPr>
          <p:nvPr/>
        </p:nvSpPr>
        <p:spPr>
          <a:xfrm rot="5400000" flipH="1">
            <a:off x="2883880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Bent Arrow 29"/>
          <p:cNvSpPr>
            <a:spLocks/>
          </p:cNvSpPr>
          <p:nvPr/>
        </p:nvSpPr>
        <p:spPr>
          <a:xfrm rot="5400000" flipH="1">
            <a:off x="2811908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>
            <a:spLocks/>
          </p:cNvSpPr>
          <p:nvPr/>
        </p:nvSpPr>
        <p:spPr>
          <a:xfrm rot="5400000">
            <a:off x="4036044" y="2428924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>
            <a:spLocks/>
          </p:cNvSpPr>
          <p:nvPr/>
        </p:nvSpPr>
        <p:spPr>
          <a:xfrm rot="5400000" flipH="1">
            <a:off x="4108016" y="3068996"/>
            <a:ext cx="288104" cy="576064"/>
          </a:xfrm>
          <a:prstGeom prst="up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Bent Arrow 32"/>
          <p:cNvSpPr>
            <a:spLocks/>
          </p:cNvSpPr>
          <p:nvPr/>
        </p:nvSpPr>
        <p:spPr>
          <a:xfrm rot="5400000" flipH="1">
            <a:off x="4036044" y="3717032"/>
            <a:ext cx="432048" cy="576064"/>
          </a:xfrm>
          <a:prstGeom prst="bentArrow">
            <a:avLst/>
          </a:prstGeom>
          <a:solidFill>
            <a:srgbClr val="FFC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>
            <a:spLocks/>
          </p:cNvSpPr>
          <p:nvPr/>
        </p:nvSpPr>
        <p:spPr>
          <a:xfrm rot="5400000">
            <a:off x="2780704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>
            <a:spLocks/>
          </p:cNvSpPr>
          <p:nvPr/>
        </p:nvSpPr>
        <p:spPr>
          <a:xfrm rot="5400000" flipH="1">
            <a:off x="2852676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Bent Arrow 35"/>
          <p:cNvSpPr>
            <a:spLocks/>
          </p:cNvSpPr>
          <p:nvPr/>
        </p:nvSpPr>
        <p:spPr>
          <a:xfrm rot="5400000" flipH="1">
            <a:off x="2780704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7" name="Bent Arrow 36"/>
          <p:cNvSpPr>
            <a:spLocks/>
          </p:cNvSpPr>
          <p:nvPr/>
        </p:nvSpPr>
        <p:spPr>
          <a:xfrm rot="5400000">
            <a:off x="4004840" y="4301132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>
            <a:spLocks/>
          </p:cNvSpPr>
          <p:nvPr/>
        </p:nvSpPr>
        <p:spPr>
          <a:xfrm rot="5400000" flipH="1">
            <a:off x="4076812" y="4941204"/>
            <a:ext cx="288104" cy="576064"/>
          </a:xfrm>
          <a:prstGeom prst="up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Bent Arrow 38"/>
          <p:cNvSpPr>
            <a:spLocks/>
          </p:cNvSpPr>
          <p:nvPr/>
        </p:nvSpPr>
        <p:spPr>
          <a:xfrm rot="5400000" flipH="1">
            <a:off x="4004840" y="5589240"/>
            <a:ext cx="432048" cy="576064"/>
          </a:xfrm>
          <a:prstGeom prst="bentArrow">
            <a:avLst/>
          </a:prstGeom>
          <a:solidFill>
            <a:srgbClr val="FF000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15649</TotalTime>
  <Words>779</Words>
  <Application>Microsoft Office PowerPoint</Application>
  <PresentationFormat>Pokaz na ekranie (4:3)</PresentationFormat>
  <Paragraphs>282</Paragraphs>
  <Slides>35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36" baseType="lpstr"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johny</dc:creator>
  <cp:lastModifiedBy>KOMPUTER</cp:lastModifiedBy>
  <cp:revision>69</cp:revision>
  <dcterms:created xsi:type="dcterms:W3CDTF">2019-03-17T11:23:27Z</dcterms:created>
  <dcterms:modified xsi:type="dcterms:W3CDTF">2019-06-26T23:59:15Z</dcterms:modified>
</cp:coreProperties>
</file>