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87" r:id="rId4"/>
    <p:sldId id="289" r:id="rId5"/>
    <p:sldId id="290" r:id="rId6"/>
    <p:sldId id="291" r:id="rId7"/>
    <p:sldId id="256" r:id="rId8"/>
    <p:sldId id="257" r:id="rId9"/>
    <p:sldId id="260" r:id="rId10"/>
    <p:sldId id="261" r:id="rId11"/>
    <p:sldId id="258" r:id="rId12"/>
    <p:sldId id="262" r:id="rId13"/>
    <p:sldId id="263" r:id="rId14"/>
    <p:sldId id="259" r:id="rId15"/>
    <p:sldId id="264" r:id="rId16"/>
    <p:sldId id="265" r:id="rId17"/>
    <p:sldId id="266" r:id="rId18"/>
    <p:sldId id="267" r:id="rId19"/>
    <p:sldId id="270" r:id="rId20"/>
    <p:sldId id="268" r:id="rId21"/>
    <p:sldId id="272" r:id="rId22"/>
    <p:sldId id="273" r:id="rId23"/>
    <p:sldId id="274" r:id="rId24"/>
    <p:sldId id="275" r:id="rId25"/>
    <p:sldId id="276" r:id="rId26"/>
    <p:sldId id="278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2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2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3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3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0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85544" y="6198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6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8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8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8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2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6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4" y="458113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6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7</a:t>
            </a:r>
            <a:endParaRPr lang="pl-PL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5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4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6</a:t>
            </a:r>
            <a:endParaRPr lang="pl-PL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4</a:t>
            </a:r>
            <a:endParaRPr lang="pl-PL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8</a:t>
            </a:r>
            <a:endParaRPr lang="pl-PL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50%</a:t>
            </a:r>
            <a:endParaRPr lang="pl-PL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50%</a:t>
            </a:r>
            <a:endParaRPr lang="pl-PL" dirty="0"/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5</a:t>
            </a:r>
            <a:endParaRPr lang="pl-PL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</a:t>
            </a:r>
            <a:r>
              <a:rPr lang="pl-PL" dirty="0" smtClean="0"/>
              <a:t>0%</a:t>
            </a:r>
            <a:endParaRPr lang="pl-PL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</a:t>
            </a:r>
            <a:r>
              <a:rPr lang="pl-PL" dirty="0" smtClean="0"/>
              <a:t>0%</a:t>
            </a:r>
            <a:endParaRPr lang="pl-PL" dirty="0"/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 t=0</a:t>
            </a:r>
            <a:endParaRPr lang="pl-PL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0</a:t>
            </a:r>
            <a:endParaRPr lang="pl-PL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2.1</a:t>
            </a:r>
            <a:endParaRPr lang="pl-PL" sz="2000" b="1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</a:t>
            </a:r>
            <a:r>
              <a:rPr lang="pl-PL" dirty="0" smtClean="0"/>
              <a:t>0%</a:t>
            </a:r>
            <a:endParaRPr lang="pl-PL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</a:t>
            </a:r>
            <a:r>
              <a:rPr lang="pl-PL" dirty="0" smtClean="0"/>
              <a:t>0%</a:t>
            </a:r>
            <a:endParaRPr lang="pl-PL" dirty="0"/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 t=1</a:t>
            </a:r>
            <a:endParaRPr lang="pl-PL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6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2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6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1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1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4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3" y="285900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7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1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5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48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7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1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5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0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0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8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0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Up Arrow 46"/>
          <p:cNvSpPr>
            <a:spLocks/>
          </p:cNvSpPr>
          <p:nvPr/>
        </p:nvSpPr>
        <p:spPr>
          <a:xfrm rot="15300000" flipV="1">
            <a:off x="6574315" y="4330321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Up Arrow 46"/>
          <p:cNvSpPr>
            <a:spLocks/>
          </p:cNvSpPr>
          <p:nvPr/>
        </p:nvSpPr>
        <p:spPr>
          <a:xfrm rot="6300000">
            <a:off x="6623514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Up Arrow 46"/>
          <p:cNvSpPr>
            <a:spLocks/>
          </p:cNvSpPr>
          <p:nvPr/>
        </p:nvSpPr>
        <p:spPr>
          <a:xfrm rot="15300000" flipV="1">
            <a:off x="6678758" y="3170218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Up Arrow 46"/>
          <p:cNvSpPr>
            <a:spLocks/>
          </p:cNvSpPr>
          <p:nvPr/>
        </p:nvSpPr>
        <p:spPr>
          <a:xfrm rot="6300000">
            <a:off x="6727957" y="38883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285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21328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776" y="213285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44208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0656" y="15959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37904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82120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26336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0657" y="263691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56" y="2636912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0599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99" y="263691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4815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15" y="2636912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92281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636912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14463</TotalTime>
  <Words>773</Words>
  <Application>Microsoft Office PowerPoint</Application>
  <PresentationFormat>Pokaz na ekranie (4:3)</PresentationFormat>
  <Paragraphs>280</Paragraphs>
  <Slides>32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3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KOMPUTER</cp:lastModifiedBy>
  <cp:revision>48</cp:revision>
  <dcterms:created xsi:type="dcterms:W3CDTF">2019-03-17T11:23:27Z</dcterms:created>
  <dcterms:modified xsi:type="dcterms:W3CDTF">2019-04-14T15:05:48Z</dcterms:modified>
</cp:coreProperties>
</file>