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6" r:id="rId2"/>
    <p:sldId id="303" r:id="rId3"/>
    <p:sldId id="304" r:id="rId4"/>
    <p:sldId id="305" r:id="rId5"/>
    <p:sldId id="293" r:id="rId6"/>
    <p:sldId id="294" r:id="rId7"/>
    <p:sldId id="288" r:id="rId8"/>
    <p:sldId id="287" r:id="rId9"/>
    <p:sldId id="289" r:id="rId10"/>
    <p:sldId id="290" r:id="rId11"/>
    <p:sldId id="292" r:id="rId12"/>
    <p:sldId id="291" r:id="rId13"/>
    <p:sldId id="256" r:id="rId14"/>
    <p:sldId id="257" r:id="rId15"/>
    <p:sldId id="260" r:id="rId16"/>
    <p:sldId id="306" r:id="rId17"/>
    <p:sldId id="261" r:id="rId18"/>
    <p:sldId id="258" r:id="rId19"/>
    <p:sldId id="262" r:id="rId20"/>
    <p:sldId id="263" r:id="rId21"/>
    <p:sldId id="296" r:id="rId22"/>
    <p:sldId id="295" r:id="rId23"/>
    <p:sldId id="307" r:id="rId24"/>
    <p:sldId id="259" r:id="rId25"/>
    <p:sldId id="264" r:id="rId26"/>
    <p:sldId id="265" r:id="rId27"/>
    <p:sldId id="266" r:id="rId28"/>
    <p:sldId id="267" r:id="rId29"/>
    <p:sldId id="270" r:id="rId30"/>
    <p:sldId id="268" r:id="rId31"/>
    <p:sldId id="272" r:id="rId32"/>
    <p:sldId id="273" r:id="rId33"/>
    <p:sldId id="274" r:id="rId34"/>
    <p:sldId id="275" r:id="rId35"/>
    <p:sldId id="276" r:id="rId36"/>
    <p:sldId id="278" r:id="rId37"/>
    <p:sldId id="280" r:id="rId38"/>
    <p:sldId id="281" r:id="rId39"/>
    <p:sldId id="282" r:id="rId40"/>
    <p:sldId id="283" r:id="rId41"/>
    <p:sldId id="284" r:id="rId42"/>
    <p:sldId id="285" r:id="rId43"/>
    <p:sldId id="298" r:id="rId44"/>
    <p:sldId id="308" r:id="rId45"/>
    <p:sldId id="297" r:id="rId46"/>
    <p:sldId id="299" r:id="rId47"/>
    <p:sldId id="300" r:id="rId48"/>
    <p:sldId id="301" r:id="rId49"/>
    <p:sldId id="302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31.08.2019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420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20.pn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420.png"/><Relationship Id="rId9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20.pn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7.png"/><Relationship Id="rId7" Type="http://schemas.openxmlformats.org/officeDocument/2006/relationships/image" Target="../media/image5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58.png"/><Relationship Id="rId4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20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7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3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4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4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4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7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3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7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2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2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6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5" y="285900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8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2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5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6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50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9" y="5048425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9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2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6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1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2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9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1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2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6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9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6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5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70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3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2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51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5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152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3565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7781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16213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1997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2661" y="1746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9909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4125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8341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6869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683564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0"/>
          <p:cNvCxnSpPr/>
          <p:nvPr/>
        </p:nvCxnSpPr>
        <p:spPr>
          <a:xfrm>
            <a:off x="2627780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/>
          <p:cNvCxnSpPr/>
          <p:nvPr/>
        </p:nvCxnSpPr>
        <p:spPr>
          <a:xfrm>
            <a:off x="6516212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3"/>
          <p:cNvCxnSpPr/>
          <p:nvPr/>
        </p:nvCxnSpPr>
        <p:spPr>
          <a:xfrm>
            <a:off x="4571996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pole tekstowe 42"/>
              <p:cNvSpPr txBox="1"/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pole tekstowe 43"/>
              <p:cNvSpPr txBox="1"/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ole tekstowe 44"/>
              <p:cNvSpPr txBox="1"/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rostokąt 45"/>
              <p:cNvSpPr/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6" name="Prostoką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Straight Connector 4"/>
          <p:cNvCxnSpPr/>
          <p:nvPr/>
        </p:nvCxnSpPr>
        <p:spPr>
          <a:xfrm>
            <a:off x="683565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10"/>
          <p:cNvCxnSpPr/>
          <p:nvPr/>
        </p:nvCxnSpPr>
        <p:spPr>
          <a:xfrm>
            <a:off x="2627781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11"/>
          <p:cNvCxnSpPr/>
          <p:nvPr/>
        </p:nvCxnSpPr>
        <p:spPr>
          <a:xfrm>
            <a:off x="6516213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3"/>
          <p:cNvCxnSpPr/>
          <p:nvPr/>
        </p:nvCxnSpPr>
        <p:spPr>
          <a:xfrm>
            <a:off x="4571997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pole tekstowe 51"/>
              <p:cNvSpPr txBox="1"/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2" name="pole tekstow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pole tekstowe 52"/>
              <p:cNvSpPr txBox="1"/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3" name="pole tekstow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pole tekstowe 53"/>
              <p:cNvSpPr txBox="1"/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4" name="pole tekstow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Prostokąt 54"/>
              <p:cNvSpPr/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5" name="Prostoką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065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Connector 4"/>
          <p:cNvCxnSpPr/>
          <p:nvPr/>
        </p:nvCxnSpPr>
        <p:spPr>
          <a:xfrm>
            <a:off x="683565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627781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6516213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4571997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pole tekstowe 60"/>
              <p:cNvSpPr txBox="1"/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1" name="pole tekstow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pole tekstowe 61"/>
              <p:cNvSpPr txBox="1"/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2" name="pole tekstow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pole tekstowe 62"/>
              <p:cNvSpPr txBox="1"/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𝑥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3" name="pole tekstow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Prostokąt 63"/>
              <p:cNvSpPr/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4" name="Prostoką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pole tekstowe 73"/>
          <p:cNvSpPr txBox="1"/>
          <p:nvPr/>
        </p:nvSpPr>
        <p:spPr>
          <a:xfrm>
            <a:off x="82248" y="10386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82248" y="207708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82248" y="31205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</a:t>
            </a:r>
            <a:r>
              <a:rPr lang="pl-PL" dirty="0" smtClean="0"/>
              <a:t>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59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1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7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3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78" y="292424"/>
            <a:ext cx="4608613" cy="81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21211816">
            <a:off x="3569805" y="5903147"/>
            <a:ext cx="1681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500" dirty="0"/>
          </a:p>
        </p:txBody>
      </p:sp>
      <p:sp>
        <p:nvSpPr>
          <p:cNvPr id="7" name="pole tekstowe 6"/>
          <p:cNvSpPr txBox="1"/>
          <p:nvPr/>
        </p:nvSpPr>
        <p:spPr>
          <a:xfrm rot="21211816">
            <a:off x="1916297" y="6097280"/>
            <a:ext cx="8408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600" dirty="0"/>
          </a:p>
        </p:txBody>
      </p:sp>
    </p:spTree>
    <p:extLst>
      <p:ext uri="{BB962C8B-B14F-4D97-AF65-F5344CB8AC3E}">
        <p14:creationId xmlns:p14="http://schemas.microsoft.com/office/powerpoint/2010/main" val="39367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6" y="-20796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7" y="-19272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3798333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0" y="2343733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8" y="3573016"/>
            <a:ext cx="36861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88640"/>
            <a:ext cx="3705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051720" y="77435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051720" y="17259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979712" y="41490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979712" y="510063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246"/>
            <a:ext cx="3686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40" y="3108324"/>
            <a:ext cx="36480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pole tekstowe 17"/>
          <p:cNvSpPr txBox="1"/>
          <p:nvPr/>
        </p:nvSpPr>
        <p:spPr>
          <a:xfrm>
            <a:off x="7160056" y="3385502"/>
            <a:ext cx="45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¾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380312" y="447950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¼</a:t>
            </a:r>
            <a:endParaRPr lang="pl-PL" sz="20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372200" y="368741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372200" y="463897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30370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3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7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2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6" y="458113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8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0"/>
            <a:ext cx="7827963" cy="1023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 rot="21211816">
            <a:off x="4937956" y="7187868"/>
            <a:ext cx="1681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500" dirty="0"/>
          </a:p>
        </p:txBody>
      </p:sp>
    </p:spTree>
    <p:extLst>
      <p:ext uri="{BB962C8B-B14F-4D97-AF65-F5344CB8AC3E}">
        <p14:creationId xmlns:p14="http://schemas.microsoft.com/office/powerpoint/2010/main" val="3029254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7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6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Łącznik prostoliniowy 20"/>
          <p:cNvCxnSpPr/>
          <p:nvPr/>
        </p:nvCxnSpPr>
        <p:spPr>
          <a:xfrm>
            <a:off x="2339752" y="2459211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oliniowy 21"/>
          <p:cNvCxnSpPr/>
          <p:nvPr/>
        </p:nvCxnSpPr>
        <p:spPr>
          <a:xfrm>
            <a:off x="234429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oliniowy 22"/>
          <p:cNvCxnSpPr/>
          <p:nvPr/>
        </p:nvCxnSpPr>
        <p:spPr>
          <a:xfrm>
            <a:off x="327585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>
            <a:off x="3275856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>
            <a:off x="4207421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/>
          <p:nvPr/>
        </p:nvCxnSpPr>
        <p:spPr>
          <a:xfrm>
            <a:off x="4207421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oliniowy 26"/>
          <p:cNvCxnSpPr/>
          <p:nvPr/>
        </p:nvCxnSpPr>
        <p:spPr>
          <a:xfrm>
            <a:off x="5138986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513898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/>
          <p:nvPr/>
        </p:nvCxnSpPr>
        <p:spPr>
          <a:xfrm>
            <a:off x="607055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402121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11</a:t>
            </a:r>
            <a:endParaRPr lang="pl-PL" b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3543530" y="191342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15</a:t>
            </a:r>
            <a:endParaRPr lang="pl-PL" b="1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4457980" y="1916831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17</a:t>
            </a:r>
            <a:endParaRPr lang="pl-PL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2607426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12</a:t>
            </a:r>
            <a:endParaRPr lang="pl-PL" b="1" dirty="0"/>
          </a:p>
        </p:txBody>
      </p:sp>
      <p:cxnSp>
        <p:nvCxnSpPr>
          <p:cNvPr id="38" name="Łącznik prostoliniowy 37"/>
          <p:cNvCxnSpPr/>
          <p:nvPr/>
        </p:nvCxnSpPr>
        <p:spPr>
          <a:xfrm>
            <a:off x="2344291" y="3356992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/>
          <p:nvPr/>
        </p:nvCxnSpPr>
        <p:spPr>
          <a:xfrm>
            <a:off x="234883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oliniowy 39"/>
          <p:cNvCxnSpPr/>
          <p:nvPr/>
        </p:nvCxnSpPr>
        <p:spPr>
          <a:xfrm>
            <a:off x="328039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/>
          <p:nvPr/>
        </p:nvCxnSpPr>
        <p:spPr>
          <a:xfrm>
            <a:off x="3280395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oliniowy 41"/>
          <p:cNvCxnSpPr/>
          <p:nvPr/>
        </p:nvCxnSpPr>
        <p:spPr>
          <a:xfrm>
            <a:off x="4211960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>
            <a:off x="4211960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oliniowy 43"/>
          <p:cNvCxnSpPr/>
          <p:nvPr/>
        </p:nvCxnSpPr>
        <p:spPr>
          <a:xfrm>
            <a:off x="5143525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oliniowy 44"/>
          <p:cNvCxnSpPr/>
          <p:nvPr/>
        </p:nvCxnSpPr>
        <p:spPr>
          <a:xfrm>
            <a:off x="514352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oliniowy 45"/>
          <p:cNvCxnSpPr/>
          <p:nvPr/>
        </p:nvCxnSpPr>
        <p:spPr>
          <a:xfrm>
            <a:off x="607509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5406660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3521456" y="2811204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4462519" y="281461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2611965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cxnSp>
        <p:nvCxnSpPr>
          <p:cNvPr id="64" name="Łącznik prostoliniowy 63"/>
          <p:cNvCxnSpPr/>
          <p:nvPr/>
        </p:nvCxnSpPr>
        <p:spPr>
          <a:xfrm>
            <a:off x="2319947" y="4581128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oliniowy 64"/>
          <p:cNvCxnSpPr/>
          <p:nvPr/>
        </p:nvCxnSpPr>
        <p:spPr>
          <a:xfrm>
            <a:off x="232448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oliniowy 65"/>
          <p:cNvCxnSpPr/>
          <p:nvPr/>
        </p:nvCxnSpPr>
        <p:spPr>
          <a:xfrm>
            <a:off x="325605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Łącznik prostoliniowy 66"/>
          <p:cNvCxnSpPr/>
          <p:nvPr/>
        </p:nvCxnSpPr>
        <p:spPr>
          <a:xfrm>
            <a:off x="3256051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oliniowy 67"/>
          <p:cNvCxnSpPr/>
          <p:nvPr/>
        </p:nvCxnSpPr>
        <p:spPr>
          <a:xfrm>
            <a:off x="4187616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oliniowy 68"/>
          <p:cNvCxnSpPr/>
          <p:nvPr/>
        </p:nvCxnSpPr>
        <p:spPr>
          <a:xfrm>
            <a:off x="4187616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Łącznik prostoliniowy 69"/>
          <p:cNvCxnSpPr/>
          <p:nvPr/>
        </p:nvCxnSpPr>
        <p:spPr>
          <a:xfrm>
            <a:off x="5119181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Łącznik prostoliniowy 70"/>
          <p:cNvCxnSpPr/>
          <p:nvPr/>
        </p:nvCxnSpPr>
        <p:spPr>
          <a:xfrm>
            <a:off x="511918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oliniowy 71"/>
          <p:cNvCxnSpPr/>
          <p:nvPr/>
        </p:nvCxnSpPr>
        <p:spPr>
          <a:xfrm>
            <a:off x="605074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pole tekstowe 72"/>
          <p:cNvSpPr txBox="1"/>
          <p:nvPr/>
        </p:nvSpPr>
        <p:spPr>
          <a:xfrm>
            <a:off x="5382316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3497112" y="4035340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4438175" y="4038748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2587621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80479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40" y="4293096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magisterka\pisanko\images\env_11_743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547138" cy="37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załka zawracania 3"/>
          <p:cNvSpPr/>
          <p:nvPr/>
        </p:nvSpPr>
        <p:spPr>
          <a:xfrm>
            <a:off x="2078740" y="1981108"/>
            <a:ext cx="1152128" cy="21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2202949" y="1600528"/>
                <a:ext cx="903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01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l-PL" sz="1600" i="1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49" y="1600528"/>
                <a:ext cx="903709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rzałka zawracania 7"/>
          <p:cNvSpPr/>
          <p:nvPr/>
        </p:nvSpPr>
        <p:spPr>
          <a:xfrm rot="20347022">
            <a:off x="3339783" y="1706526"/>
            <a:ext cx="1530852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/>
              <p:cNvSpPr txBox="1"/>
              <p:nvPr/>
            </p:nvSpPr>
            <p:spPr>
              <a:xfrm>
                <a:off x="3597139" y="1274510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39" y="1274510"/>
                <a:ext cx="78585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rzałka zawracania 5"/>
          <p:cNvSpPr/>
          <p:nvPr/>
        </p:nvSpPr>
        <p:spPr>
          <a:xfrm rot="1017802" flipV="1">
            <a:off x="3171235" y="3175945"/>
            <a:ext cx="1774292" cy="360040"/>
          </a:xfrm>
          <a:prstGeom prst="uturnArrow">
            <a:avLst>
              <a:gd name="adj1" fmla="val 3013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ole tekstowe 14"/>
              <p:cNvSpPr txBox="1"/>
              <p:nvPr/>
            </p:nvSpPr>
            <p:spPr>
              <a:xfrm>
                <a:off x="3597139" y="3646278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>
          <p:sp>
            <p:nvSpPr>
              <p:cNvPr id="15" name="pole tekstow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39" y="3646278"/>
                <a:ext cx="78585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trzałka zawracania 16"/>
          <p:cNvSpPr/>
          <p:nvPr/>
        </p:nvSpPr>
        <p:spPr>
          <a:xfrm rot="20347022">
            <a:off x="4895746" y="904080"/>
            <a:ext cx="1043004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/>
              <p:cNvSpPr txBox="1"/>
              <p:nvPr/>
            </p:nvSpPr>
            <p:spPr>
              <a:xfrm>
                <a:off x="4893295" y="554604"/>
                <a:ext cx="790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95" y="554604"/>
                <a:ext cx="790601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trzałka zawracania 18"/>
          <p:cNvSpPr/>
          <p:nvPr/>
        </p:nvSpPr>
        <p:spPr>
          <a:xfrm rot="12368471" flipH="1">
            <a:off x="4926367" y="3790469"/>
            <a:ext cx="1106545" cy="388725"/>
          </a:xfrm>
          <a:prstGeom prst="uturnArrow">
            <a:avLst>
              <a:gd name="adj1" fmla="val 32392"/>
              <a:gd name="adj2" fmla="val 25000"/>
              <a:gd name="adj3" fmla="val 2187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/>
              <p:cNvSpPr txBox="1"/>
              <p:nvPr/>
            </p:nvSpPr>
            <p:spPr>
              <a:xfrm>
                <a:off x="4875178" y="4233800"/>
                <a:ext cx="781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45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78" y="4233800"/>
                <a:ext cx="781817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3125" b="-2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98346" y="298303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3" name="TextBox 20"/>
          <p:cNvSpPr txBox="1"/>
          <p:nvPr/>
        </p:nvSpPr>
        <p:spPr>
          <a:xfrm>
            <a:off x="3698346" y="198110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7</a:t>
            </a:r>
            <a:r>
              <a:rPr lang="pl-PL" sz="2400" b="1" dirty="0" smtClean="0"/>
              <a:t>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04021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5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5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5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7" y="4437113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7" y="1485306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2" y="1467902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5" y="1501340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3"/>
          <a:ext cx="7992888" cy="57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9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6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441070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7" y="4210237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548680"/>
            <a:ext cx="10525447" cy="123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7775"/>
              </p:ext>
            </p:extLst>
          </p:nvPr>
        </p:nvGraphicFramePr>
        <p:xfrm>
          <a:off x="683568" y="476672"/>
          <a:ext cx="7992888" cy="95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853745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39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0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93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2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6" y="1556792"/>
            <a:ext cx="2283641" cy="188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7" y="6093296"/>
            <a:ext cx="2190158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" y="3717032"/>
            <a:ext cx="23179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" y="8234832"/>
            <a:ext cx="2148195" cy="174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8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5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2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5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32232</TotalTime>
  <Words>1133</Words>
  <Application>Microsoft Office PowerPoint</Application>
  <PresentationFormat>Pokaz na ekranie (4:3)</PresentationFormat>
  <Paragraphs>394</Paragraphs>
  <Slides>49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105</cp:revision>
  <dcterms:created xsi:type="dcterms:W3CDTF">2019-03-17T11:23:27Z</dcterms:created>
  <dcterms:modified xsi:type="dcterms:W3CDTF">2019-09-03T19:17:33Z</dcterms:modified>
</cp:coreProperties>
</file>