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54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95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20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5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37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12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0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2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6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1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B002-EB83-4A7C-913A-904C2469E672}" type="datetimeFigureOut">
              <a:rPr lang="pl-PL" smtClean="0"/>
              <a:t>2019-04-19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FEB-C7FB-4C4F-81B2-F261BA0AF1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80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29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1</cp:revision>
  <dcterms:created xsi:type="dcterms:W3CDTF">2019-04-19T19:14:41Z</dcterms:created>
  <dcterms:modified xsi:type="dcterms:W3CDTF">2019-04-19T19:15:21Z</dcterms:modified>
</cp:coreProperties>
</file>