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79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3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35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2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5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10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9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6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1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64C2-05D5-48E8-A9A7-5BE2073BCC24}" type="datetimeFigureOut">
              <a:rPr lang="pl-PL" smtClean="0"/>
              <a:t>2019-02-24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7DB9-DA79-4DEF-8C63-5A2DC4427C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04665"/>
            <a:ext cx="5112568" cy="266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03" y="1988840"/>
            <a:ext cx="287660" cy="74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66" y="746448"/>
            <a:ext cx="206697" cy="60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00" y="4077072"/>
            <a:ext cx="34956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76056" y="3645024"/>
            <a:ext cx="648072" cy="71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3192" y="3100270"/>
            <a:ext cx="114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Pozostałość z poprzedniej chwili</a:t>
            </a:r>
            <a:endParaRPr lang="pl-P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74144" y="2729141"/>
            <a:ext cx="114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Tyle już przejechało do następnego miejsca</a:t>
            </a:r>
            <a:endParaRPr lang="pl-PL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268314" y="3560138"/>
            <a:ext cx="648072" cy="71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72760" y="2729141"/>
            <a:ext cx="114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Tyle wjechało z drogi e1</a:t>
            </a:r>
            <a:endParaRPr lang="pl-PL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596336" y="3423435"/>
            <a:ext cx="270595" cy="84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3</cp:revision>
  <dcterms:created xsi:type="dcterms:W3CDTF">2019-02-24T22:19:35Z</dcterms:created>
  <dcterms:modified xsi:type="dcterms:W3CDTF">2019-02-24T22:40:18Z</dcterms:modified>
</cp:coreProperties>
</file>