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7" r:id="rId4"/>
    <p:sldId id="289" r:id="rId5"/>
    <p:sldId id="290" r:id="rId6"/>
    <p:sldId id="292" r:id="rId7"/>
    <p:sldId id="291" r:id="rId8"/>
    <p:sldId id="256" r:id="rId9"/>
    <p:sldId id="257" r:id="rId10"/>
    <p:sldId id="260" r:id="rId11"/>
    <p:sldId id="261" r:id="rId12"/>
    <p:sldId id="258" r:id="rId13"/>
    <p:sldId id="262" r:id="rId14"/>
    <p:sldId id="263" r:id="rId15"/>
    <p:sldId id="259" r:id="rId16"/>
    <p:sldId id="264" r:id="rId17"/>
    <p:sldId id="265" r:id="rId18"/>
    <p:sldId id="266" r:id="rId19"/>
    <p:sldId id="267" r:id="rId20"/>
    <p:sldId id="270" r:id="rId21"/>
    <p:sldId id="268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2019-04-24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8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75%</a:t>
            </a:r>
            <a:endParaRPr lang="pl-PL" dirty="0"/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5%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7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5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T=5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0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4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3</a:t>
            </a:r>
            <a:endParaRPr lang="pl-PL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1</a:t>
            </a:r>
            <a:endParaRPr lang="pl-PL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6</a:t>
            </a:r>
            <a:endParaRPr lang="pl-PL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 smtClean="0"/>
              <a:t>2</a:t>
            </a:r>
            <a:endParaRPr lang="pl-PL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6</a:t>
            </a:r>
            <a:endParaRPr lang="pl-PL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4</a:t>
            </a:r>
            <a:endParaRPr lang="pl-PL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8</a:t>
            </a:r>
            <a:endParaRPr lang="pl-PL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50%</a:t>
            </a:r>
            <a:endParaRPr lang="pl-PL" dirty="0"/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5</a:t>
            </a:r>
            <a:endParaRPr lang="pl-PL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t=0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</a:t>
            </a:r>
            <a:endParaRPr lang="pl-PL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0</a:t>
            </a:r>
            <a:endParaRPr lang="pl-PL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2.1</a:t>
            </a:r>
            <a:endParaRPr lang="pl-PL" sz="2000" b="1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0%</a:t>
            </a:r>
            <a:endParaRPr lang="pl-P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</a:t>
            </a:r>
            <a:r>
              <a:rPr lang="pl-PL" dirty="0" smtClean="0"/>
              <a:t>0%</a:t>
            </a:r>
            <a:endParaRPr lang="pl-PL" dirty="0"/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</a:t>
            </a:r>
            <a:endParaRPr lang="pl-PL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1</a:t>
            </a:r>
            <a:endParaRPr lang="pl-P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t=1</a:t>
            </a:r>
            <a:endParaRPr lang="pl-PL" dirty="0"/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Bent Arrow 4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Up Arrow 5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Up Arrow 8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Up Arrow 17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Up Arrow 20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0" name="Up Arrow 29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Up Arrow 32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6269026" y="144664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3" name="Bent Arrow 52"/>
          <p:cNvSpPr>
            <a:spLocks/>
          </p:cNvSpPr>
          <p:nvPr/>
        </p:nvSpPr>
        <p:spPr>
          <a:xfrm rot="5400000" flipH="1">
            <a:off x="7092630" y="18784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4" name="Up Arrow 53"/>
          <p:cNvSpPr>
            <a:spLocks/>
          </p:cNvSpPr>
          <p:nvPr/>
        </p:nvSpPr>
        <p:spPr>
          <a:xfrm rot="5400000">
            <a:off x="7281435" y="88075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6313743" y="88075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Up Arrow 55"/>
          <p:cNvSpPr>
            <a:spLocks/>
          </p:cNvSpPr>
          <p:nvPr/>
        </p:nvSpPr>
        <p:spPr>
          <a:xfrm rot="16200000" flipH="1">
            <a:off x="5017635" y="88075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Up Arrow 56"/>
          <p:cNvSpPr>
            <a:spLocks/>
          </p:cNvSpPr>
          <p:nvPr/>
        </p:nvSpPr>
        <p:spPr>
          <a:xfrm rot="10800000">
            <a:off x="8505222" y="89068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Bent Arrow 57"/>
          <p:cNvSpPr>
            <a:spLocks/>
          </p:cNvSpPr>
          <p:nvPr/>
        </p:nvSpPr>
        <p:spPr>
          <a:xfrm rot="10800000" flipH="1">
            <a:off x="8388424" y="888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6228186" y="18784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>
            <a:spLocks/>
          </p:cNvSpPr>
          <p:nvPr/>
        </p:nvSpPr>
        <p:spPr>
          <a:xfrm rot="16200000">
            <a:off x="5076406" y="17112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>
            <a:spLocks/>
          </p:cNvSpPr>
          <p:nvPr/>
        </p:nvSpPr>
        <p:spPr>
          <a:xfrm rot="5400000">
            <a:off x="7173850" y="145847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>
            <a:spLocks/>
          </p:cNvSpPr>
          <p:nvPr/>
        </p:nvSpPr>
        <p:spPr>
          <a:xfrm flipH="1">
            <a:off x="8404534" y="145847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>
            <a:spLocks/>
          </p:cNvSpPr>
          <p:nvPr/>
        </p:nvSpPr>
        <p:spPr>
          <a:xfrm rot="5400000">
            <a:off x="5076405" y="147528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5" name="Up Arrow 46"/>
          <p:cNvSpPr>
            <a:spLocks/>
          </p:cNvSpPr>
          <p:nvPr/>
        </p:nvSpPr>
        <p:spPr>
          <a:xfrm rot="15000000">
            <a:off x="6149446" y="279653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46"/>
          <p:cNvSpPr>
            <a:spLocks/>
          </p:cNvSpPr>
          <p:nvPr/>
        </p:nvSpPr>
        <p:spPr>
          <a:xfrm rot="17400000">
            <a:off x="7232159" y="3147179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15012</TotalTime>
  <Words>773</Words>
  <Application>Microsoft Office PowerPoint</Application>
  <PresentationFormat>On-screen Show (4:3)</PresentationFormat>
  <Paragraphs>280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51</cp:revision>
  <dcterms:created xsi:type="dcterms:W3CDTF">2019-03-17T11:23:27Z</dcterms:created>
  <dcterms:modified xsi:type="dcterms:W3CDTF">2019-04-25T06:20:28Z</dcterms:modified>
</cp:coreProperties>
</file>