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87" r:id="rId4"/>
    <p:sldId id="289" r:id="rId5"/>
    <p:sldId id="290" r:id="rId6"/>
    <p:sldId id="292" r:id="rId7"/>
    <p:sldId id="291" r:id="rId8"/>
    <p:sldId id="256" r:id="rId9"/>
    <p:sldId id="257" r:id="rId10"/>
    <p:sldId id="260" r:id="rId11"/>
    <p:sldId id="261" r:id="rId12"/>
    <p:sldId id="258" r:id="rId13"/>
    <p:sldId id="262" r:id="rId14"/>
    <p:sldId id="263" r:id="rId15"/>
    <p:sldId id="259" r:id="rId16"/>
    <p:sldId id="264" r:id="rId17"/>
    <p:sldId id="265" r:id="rId18"/>
    <p:sldId id="266" r:id="rId19"/>
    <p:sldId id="267" r:id="rId20"/>
    <p:sldId id="270" r:id="rId21"/>
    <p:sldId id="268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579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2019-04-26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15181</TotalTime>
  <Words>313</Words>
  <Application>Microsoft Office PowerPoint</Application>
  <PresentationFormat>Pokaz na ekranie (4:3)</PresentationFormat>
  <Paragraphs>280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johny</cp:lastModifiedBy>
  <cp:revision>63</cp:revision>
  <dcterms:created xsi:type="dcterms:W3CDTF">2019-03-17T11:23:27Z</dcterms:created>
  <dcterms:modified xsi:type="dcterms:W3CDTF">2019-04-26T16:53:18Z</dcterms:modified>
</cp:coreProperties>
</file>