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2" r:id="rId7"/>
    <p:sldId id="291" r:id="rId8"/>
    <p:sldId id="256" r:id="rId9"/>
    <p:sldId id="257" r:id="rId10"/>
    <p:sldId id="260" r:id="rId11"/>
    <p:sldId id="261" r:id="rId12"/>
    <p:sldId id="258" r:id="rId13"/>
    <p:sldId id="262" r:id="rId14"/>
    <p:sldId id="263" r:id="rId15"/>
    <p:sldId id="259" r:id="rId16"/>
    <p:sldId id="264" r:id="rId17"/>
    <p:sldId id="265" r:id="rId18"/>
    <p:sldId id="266" r:id="rId19"/>
    <p:sldId id="267" r:id="rId20"/>
    <p:sldId id="270" r:id="rId21"/>
    <p:sldId id="268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2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0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41232" y="144743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49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4" name="Strzałka: zawracanie 63">
            <a:extLst>
              <a:ext uri="{FF2B5EF4-FFF2-40B4-BE49-F238E27FC236}">
                <a16:creationId xmlns:a16="http://schemas.microsoft.com/office/drawing/2014/main" id="{078B8FAC-7623-4E28-AF8F-2D063C7050A5}"/>
              </a:ext>
            </a:extLst>
          </p:cNvPr>
          <p:cNvSpPr/>
          <p:nvPr/>
        </p:nvSpPr>
        <p:spPr>
          <a:xfrm>
            <a:off x="1660091" y="2420888"/>
            <a:ext cx="432048" cy="2880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7" name="Strzałka: zawracanie 66">
            <a:extLst>
              <a:ext uri="{FF2B5EF4-FFF2-40B4-BE49-F238E27FC236}">
                <a16:creationId xmlns:a16="http://schemas.microsoft.com/office/drawing/2014/main" id="{881BF46E-1BBA-4B10-BDAA-9042C2E350F4}"/>
              </a:ext>
            </a:extLst>
          </p:cNvPr>
          <p:cNvSpPr/>
          <p:nvPr/>
        </p:nvSpPr>
        <p:spPr>
          <a:xfrm>
            <a:off x="3440408" y="2420888"/>
            <a:ext cx="432048" cy="2880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Strzałka: zawracanie 67">
            <a:extLst>
              <a:ext uri="{FF2B5EF4-FFF2-40B4-BE49-F238E27FC236}">
                <a16:creationId xmlns:a16="http://schemas.microsoft.com/office/drawing/2014/main" id="{3210B1C1-CF02-41D4-A63A-431DD16C5D18}"/>
              </a:ext>
            </a:extLst>
          </p:cNvPr>
          <p:cNvSpPr/>
          <p:nvPr/>
        </p:nvSpPr>
        <p:spPr>
          <a:xfrm>
            <a:off x="5247241" y="2420888"/>
            <a:ext cx="432048" cy="2880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15127</TotalTime>
  <Words>313</Words>
  <Application>Microsoft Office PowerPoint</Application>
  <PresentationFormat>Pokaz na ekranie (4:3)</PresentationFormat>
  <Paragraphs>280</Paragraphs>
  <Slides>33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57</cp:revision>
  <dcterms:created xsi:type="dcterms:W3CDTF">2019-03-17T11:23:27Z</dcterms:created>
  <dcterms:modified xsi:type="dcterms:W3CDTF">2019-04-26T15:51:36Z</dcterms:modified>
</cp:coreProperties>
</file>