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AFE5545-A2CB-43B7-A24F-96240B7A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972C7440-CC0C-486B-9032-A1CD6315A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BB9C4218-931C-4D40-BFEE-FFF40262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D86C43E9-1649-493E-ABB6-F1EFE2B5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9DE7B5C7-00A1-4988-8AB6-522E998A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46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BBA6CFF-7673-4C6C-A70C-0F7DC742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68A9B044-1D8C-4571-BE18-F41D1A59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6FD8D6D7-66C3-4357-A489-EBE15D5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F95AA039-768C-44B9-8540-53A9C331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B96ECE7A-CB65-43A3-9242-9A5E839C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7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xmlns="" id="{CA60123E-09BE-44EB-AAAF-07D91EC44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xmlns="" id="{152EDCED-BB2B-4B20-BE8C-31C6D6B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B50F667C-9BFD-4AD2-89CA-235FA1F3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D2D12A91-600D-472A-805F-26438690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DAA14E5E-DF87-4A4B-B711-96D24AD9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0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EC6612C-2FBF-4398-91CA-D6D28BC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74E16D2-ED18-4EC7-B28D-4FD8DCC9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0BED8935-DE17-4915-957A-9A20ADC9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7B302AC-9DE2-43AF-A2E9-12A5899E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C84A474B-826C-483A-A4A9-BEB2EC8B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7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2AB57C0-B6A2-4B09-BE38-DCB80EAB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099B2594-DA0B-49AA-B9B7-1B127761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522E609A-C3AE-4C02-8034-14F6F2E3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7170B1AD-0C92-480E-99C8-E33A839F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24D24743-D268-4A64-8F5F-EE79BEE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12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C545216-4448-4F88-A5CF-057DC7F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EAEC2BD-ACAE-4B49-BB6D-AC31C57E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D8A3A070-B043-423E-9979-0F44C4466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5E6A641E-FD8B-4A98-8FD3-D920FCDB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BC825903-E5ED-414A-B27D-A535C2B9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10CA8BA0-734B-4734-8CBC-699689B5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4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C042188-C382-4C0A-A163-399628BA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316679E9-618E-4E64-859A-B779BFD2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xmlns="" id="{D26329E8-EF0C-4C13-8D44-760C9317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510BE8B9-057A-415B-B35D-13D04BC1D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xmlns="" id="{D4D758CC-73C7-4918-A7DE-EC9AFAD6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xmlns="" id="{FF0F29E5-886A-41F3-A6F5-CAF2EC2D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xmlns="" id="{793C0E6B-460C-43AB-92CD-6937A52B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xmlns="" id="{C9202972-0130-4C20-803E-F8F4F5E2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6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34CA0F1-30BF-4EB0-9D32-E44575B2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3A5A0DC7-664C-4D82-971B-7D4173EE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5A24E753-9FBA-43B0-98E1-7592D3EE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1EFEC706-7487-42AF-9BE2-BB6E9695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2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xmlns="" id="{C4473CA7-6296-4919-B10E-452F8F6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xmlns="" id="{FB2AE257-6473-472E-89E5-79A7DC16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xmlns="" id="{33402BCF-FCFC-4472-AAF2-8ADB4BA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18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5BBC211-5601-477B-A560-FA802B91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BE455F1-5D61-47CC-A935-9D3AFAE1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7DAE2D74-2729-4840-B82C-48D4C56B9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2399D579-C04A-48CB-A546-47585595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2CF12CF5-9137-4A6D-8DBE-4E9EBB02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7DC80A17-E2B8-451A-BFE2-A8CBEBEA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1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736B682-A919-41DE-96D9-2524AD14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C8183C3E-C1FE-454C-A718-8C2361352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AF6224F1-E256-46BF-B770-B4AA49ED1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xmlns="" id="{CA40690F-594A-4E43-B38D-84C89CF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4985EC23-2EF1-4853-816F-31481114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5F069839-CC16-44CC-9AFF-7766CC93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76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6C502013-1201-4CBE-8217-2181F862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A9128EC0-408D-4315-9B47-377E559C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85C24A4-9332-40D7-B60C-40B29A22B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D940-39A0-467B-8185-43E8B1E8136A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9FC5405A-6130-4859-9E9B-FC152D8DE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AFE69180-FA59-4C5C-B734-9BB266059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8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xmlns="" id="{FC41D846-6167-4851-9C0F-69D586146FBE}"/>
              </a:ext>
            </a:extLst>
          </p:cNvPr>
          <p:cNvSpPr/>
          <p:nvPr/>
        </p:nvSpPr>
        <p:spPr>
          <a:xfrm>
            <a:off x="1271464" y="548680"/>
            <a:ext cx="9746294" cy="53823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xmlns="" id="{28B347CD-D440-4457-851A-22DF2E7CDD82}"/>
              </a:ext>
            </a:extLst>
          </p:cNvPr>
          <p:cNvCxnSpPr>
            <a:cxnSpLocks/>
          </p:cNvCxnSpPr>
          <p:nvPr/>
        </p:nvCxnSpPr>
        <p:spPr>
          <a:xfrm>
            <a:off x="2212258" y="1868129"/>
            <a:ext cx="3059830" cy="851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xmlns="" id="{41FFB07E-22C5-4D13-B260-7622522CF9D7}"/>
              </a:ext>
            </a:extLst>
          </p:cNvPr>
          <p:cNvCxnSpPr>
            <a:cxnSpLocks/>
          </p:cNvCxnSpPr>
          <p:nvPr/>
        </p:nvCxnSpPr>
        <p:spPr>
          <a:xfrm flipV="1">
            <a:off x="2172860" y="1746250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xmlns="" id="{D32A498F-57BE-4EE3-BB8E-C480DBBB279A}"/>
              </a:ext>
            </a:extLst>
          </p:cNvPr>
          <p:cNvCxnSpPr>
            <a:cxnSpLocks/>
          </p:cNvCxnSpPr>
          <p:nvPr/>
        </p:nvCxnSpPr>
        <p:spPr>
          <a:xfrm flipV="1">
            <a:off x="2752298" y="1912313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xmlns="" id="{8F8E5D80-6BB7-4FA8-A011-5B4985908142}"/>
              </a:ext>
            </a:extLst>
          </p:cNvPr>
          <p:cNvCxnSpPr>
            <a:cxnSpLocks/>
          </p:cNvCxnSpPr>
          <p:nvPr/>
        </p:nvCxnSpPr>
        <p:spPr>
          <a:xfrm flipV="1">
            <a:off x="3361028" y="2074501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xmlns="" id="{3BA3D497-F0B7-4B42-B1CB-2A40C5884C6C}"/>
              </a:ext>
            </a:extLst>
          </p:cNvPr>
          <p:cNvCxnSpPr>
            <a:cxnSpLocks/>
          </p:cNvCxnSpPr>
          <p:nvPr/>
        </p:nvCxnSpPr>
        <p:spPr>
          <a:xfrm flipV="1">
            <a:off x="5242796" y="2609759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xmlns="" id="{C61E91E5-C72F-4320-A431-0DB7D09DF8E6}"/>
              </a:ext>
            </a:extLst>
          </p:cNvPr>
          <p:cNvCxnSpPr>
            <a:cxnSpLocks/>
          </p:cNvCxnSpPr>
          <p:nvPr/>
        </p:nvCxnSpPr>
        <p:spPr>
          <a:xfrm flipV="1">
            <a:off x="3982814" y="2269845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xmlns="" id="{2AD4071D-38A1-4BFF-8A3C-B213AC14C817}"/>
              </a:ext>
            </a:extLst>
          </p:cNvPr>
          <p:cNvCxnSpPr>
            <a:cxnSpLocks/>
          </p:cNvCxnSpPr>
          <p:nvPr/>
        </p:nvCxnSpPr>
        <p:spPr>
          <a:xfrm flipV="1">
            <a:off x="4627451" y="2445317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xmlns="" id="{F6DC2378-E32E-449C-A2E8-705912C845CC}"/>
              </a:ext>
            </a:extLst>
          </p:cNvPr>
          <p:cNvCxnSpPr>
            <a:cxnSpLocks/>
          </p:cNvCxnSpPr>
          <p:nvPr/>
        </p:nvCxnSpPr>
        <p:spPr>
          <a:xfrm rot="-2460000">
            <a:off x="2246603" y="3717916"/>
            <a:ext cx="3076022" cy="868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xmlns="" id="{9FD36189-513C-4D1B-98FD-AC36FB92B2D6}"/>
              </a:ext>
            </a:extLst>
          </p:cNvPr>
          <p:cNvCxnSpPr>
            <a:cxnSpLocks/>
          </p:cNvCxnSpPr>
          <p:nvPr/>
        </p:nvCxnSpPr>
        <p:spPr>
          <a:xfrm rot="-2460000" flipV="1">
            <a:off x="2839029" y="4460542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xmlns="" id="{5A21BB93-3EFB-406A-9B63-B76CD77AB0D2}"/>
              </a:ext>
            </a:extLst>
          </p:cNvPr>
          <p:cNvCxnSpPr>
            <a:cxnSpLocks/>
          </p:cNvCxnSpPr>
          <p:nvPr/>
        </p:nvCxnSpPr>
        <p:spPr>
          <a:xfrm rot="-2460000" flipV="1">
            <a:off x="3395372" y="4209544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xmlns="" id="{4BB4C968-917F-4174-AFBE-514DFA456C69}"/>
              </a:ext>
            </a:extLst>
          </p:cNvPr>
          <p:cNvCxnSpPr>
            <a:cxnSpLocks/>
          </p:cNvCxnSpPr>
          <p:nvPr/>
        </p:nvCxnSpPr>
        <p:spPr>
          <a:xfrm rot="-2460000" flipV="1">
            <a:off x="5179298" y="3355748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xmlns="" id="{A0BE5211-AB35-4E99-9A1B-3DA5549273C2}"/>
              </a:ext>
            </a:extLst>
          </p:cNvPr>
          <p:cNvCxnSpPr>
            <a:cxnSpLocks/>
          </p:cNvCxnSpPr>
          <p:nvPr/>
        </p:nvCxnSpPr>
        <p:spPr>
          <a:xfrm rot="-2460000" flipV="1">
            <a:off x="4017159" y="3916828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xmlns="" id="{6D3DF4B0-2096-4DA4-856B-28AC3783A563}"/>
              </a:ext>
            </a:extLst>
          </p:cNvPr>
          <p:cNvCxnSpPr>
            <a:cxnSpLocks/>
          </p:cNvCxnSpPr>
          <p:nvPr/>
        </p:nvCxnSpPr>
        <p:spPr>
          <a:xfrm rot="-2460000" flipV="1">
            <a:off x="4627450" y="3609897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xmlns="" id="{A89BFF10-1315-4F75-89C5-3C1ECE2E250D}"/>
              </a:ext>
            </a:extLst>
          </p:cNvPr>
          <p:cNvCxnSpPr>
            <a:cxnSpLocks/>
          </p:cNvCxnSpPr>
          <p:nvPr/>
        </p:nvCxnSpPr>
        <p:spPr>
          <a:xfrm rot="-2460000" flipV="1">
            <a:off x="2292086" y="4715305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xmlns="" id="{74A27586-AD5E-47C5-865B-63A569962038}"/>
              </a:ext>
            </a:extLst>
          </p:cNvPr>
          <p:cNvCxnSpPr>
            <a:cxnSpLocks/>
          </p:cNvCxnSpPr>
          <p:nvPr/>
        </p:nvCxnSpPr>
        <p:spPr>
          <a:xfrm>
            <a:off x="6533178" y="3183031"/>
            <a:ext cx="3136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xmlns="" id="{44262F17-59F3-4C2D-971D-AD224677CC33}"/>
              </a:ext>
            </a:extLst>
          </p:cNvPr>
          <p:cNvCxnSpPr>
            <a:cxnSpLocks/>
          </p:cNvCxnSpPr>
          <p:nvPr/>
        </p:nvCxnSpPr>
        <p:spPr>
          <a:xfrm rot="-1020000" flipV="1">
            <a:off x="6498831" y="3071025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xmlns="" id="{81474075-CC96-4960-8DDD-C0C7C81C62D4}"/>
              </a:ext>
            </a:extLst>
          </p:cNvPr>
          <p:cNvCxnSpPr>
            <a:cxnSpLocks/>
          </p:cNvCxnSpPr>
          <p:nvPr/>
        </p:nvCxnSpPr>
        <p:spPr>
          <a:xfrm rot="-1020000" flipV="1">
            <a:off x="7148563" y="3071024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xmlns="" id="{F6606FD7-7388-4391-A2B8-EC4A47EF52E8}"/>
              </a:ext>
            </a:extLst>
          </p:cNvPr>
          <p:cNvCxnSpPr>
            <a:cxnSpLocks/>
          </p:cNvCxnSpPr>
          <p:nvPr/>
        </p:nvCxnSpPr>
        <p:spPr>
          <a:xfrm rot="-1020000" flipV="1">
            <a:off x="7738779" y="3063088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xmlns="" id="{EF0E4DB0-AF8F-4727-95B0-0EBE4AADA960}"/>
              </a:ext>
            </a:extLst>
          </p:cNvPr>
          <p:cNvCxnSpPr>
            <a:cxnSpLocks/>
          </p:cNvCxnSpPr>
          <p:nvPr/>
        </p:nvCxnSpPr>
        <p:spPr>
          <a:xfrm rot="-1020000" flipV="1">
            <a:off x="8386422" y="3062773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xmlns="" id="{AF67675A-019A-40D8-A9BF-B6E2D2AB3233}"/>
              </a:ext>
            </a:extLst>
          </p:cNvPr>
          <p:cNvCxnSpPr>
            <a:cxnSpLocks/>
          </p:cNvCxnSpPr>
          <p:nvPr/>
        </p:nvCxnSpPr>
        <p:spPr>
          <a:xfrm rot="-1020000" flipV="1">
            <a:off x="9034065" y="3062774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>
            <a:extLst>
              <a:ext uri="{FF2B5EF4-FFF2-40B4-BE49-F238E27FC236}">
                <a16:creationId xmlns:a16="http://schemas.microsoft.com/office/drawing/2014/main" xmlns="" id="{561BBF20-60AF-48FC-ABE8-2A55DFC96153}"/>
              </a:ext>
            </a:extLst>
          </p:cNvPr>
          <p:cNvCxnSpPr>
            <a:cxnSpLocks/>
          </p:cNvCxnSpPr>
          <p:nvPr/>
        </p:nvCxnSpPr>
        <p:spPr>
          <a:xfrm rot="-1020000" flipV="1">
            <a:off x="9642862" y="3062772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pole tekstowe 59">
                <a:extLst>
                  <a:ext uri="{FF2B5EF4-FFF2-40B4-BE49-F238E27FC236}">
                    <a16:creationId xmlns:a16="http://schemas.microsoft.com/office/drawing/2014/main" xmlns="" id="{F910BA4E-93D4-4DFE-BAEA-759979DB0100}"/>
                  </a:ext>
                </a:extLst>
              </p:cNvPr>
              <p:cNvSpPr txBox="1"/>
              <p:nvPr/>
            </p:nvSpPr>
            <p:spPr>
              <a:xfrm>
                <a:off x="2525896" y="216831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0" name="pole tekstowe 59">
                <a:extLst>
                  <a:ext uri="{FF2B5EF4-FFF2-40B4-BE49-F238E27FC236}">
                    <a16:creationId xmlns:a16="http://schemas.microsoft.com/office/drawing/2014/main" id="{F910BA4E-93D4-4DFE-BAEA-759979DB0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96" y="2168318"/>
                <a:ext cx="288477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pole tekstowe 60">
                <a:extLst>
                  <a:ext uri="{FF2B5EF4-FFF2-40B4-BE49-F238E27FC236}">
                    <a16:creationId xmlns:a16="http://schemas.microsoft.com/office/drawing/2014/main" xmlns="" id="{E71C4345-C20E-4062-BC19-8E2D2FCB88A4}"/>
                  </a:ext>
                </a:extLst>
              </p:cNvPr>
              <p:cNvSpPr txBox="1"/>
              <p:nvPr/>
            </p:nvSpPr>
            <p:spPr>
              <a:xfrm>
                <a:off x="3121342" y="2289163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1" name="pole tekstowe 60">
                <a:extLst>
                  <a:ext uri="{FF2B5EF4-FFF2-40B4-BE49-F238E27FC236}">
                    <a16:creationId xmlns:a16="http://schemas.microsoft.com/office/drawing/2014/main" id="{E71C4345-C20E-4062-BC19-8E2D2FCB8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342" y="2289163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pole tekstowe 61">
                <a:extLst>
                  <a:ext uri="{FF2B5EF4-FFF2-40B4-BE49-F238E27FC236}">
                    <a16:creationId xmlns:a16="http://schemas.microsoft.com/office/drawing/2014/main" xmlns="" id="{1F155692-5BA8-4747-9969-918C1545FE47}"/>
                  </a:ext>
                </a:extLst>
              </p:cNvPr>
              <p:cNvSpPr txBox="1"/>
              <p:nvPr/>
            </p:nvSpPr>
            <p:spPr>
              <a:xfrm>
                <a:off x="3779117" y="246574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2" name="pole tekstowe 61">
                <a:extLst>
                  <a:ext uri="{FF2B5EF4-FFF2-40B4-BE49-F238E27FC236}">
                    <a16:creationId xmlns:a16="http://schemas.microsoft.com/office/drawing/2014/main" id="{1F155692-5BA8-4747-9969-918C1545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7" y="2465746"/>
                <a:ext cx="288477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pole tekstowe 62">
                <a:extLst>
                  <a:ext uri="{FF2B5EF4-FFF2-40B4-BE49-F238E27FC236}">
                    <a16:creationId xmlns:a16="http://schemas.microsoft.com/office/drawing/2014/main" xmlns="" id="{24691DBC-F0D9-4E58-A7BC-4B8A72E3442B}"/>
                  </a:ext>
                </a:extLst>
              </p:cNvPr>
              <p:cNvSpPr txBox="1"/>
              <p:nvPr/>
            </p:nvSpPr>
            <p:spPr>
              <a:xfrm>
                <a:off x="4429500" y="258484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3" name="pole tekstowe 62">
                <a:extLst>
                  <a:ext uri="{FF2B5EF4-FFF2-40B4-BE49-F238E27FC236}">
                    <a16:creationId xmlns:a16="http://schemas.microsoft.com/office/drawing/2014/main" id="{24691DBC-F0D9-4E58-A7BC-4B8A72E34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00" y="2584842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pole tekstowe 63">
                <a:extLst>
                  <a:ext uri="{FF2B5EF4-FFF2-40B4-BE49-F238E27FC236}">
                    <a16:creationId xmlns:a16="http://schemas.microsoft.com/office/drawing/2014/main" xmlns="" id="{242177C0-8887-4961-A0B8-784D23343EA8}"/>
                  </a:ext>
                </a:extLst>
              </p:cNvPr>
              <p:cNvSpPr txBox="1"/>
              <p:nvPr/>
            </p:nvSpPr>
            <p:spPr>
              <a:xfrm>
                <a:off x="5018993" y="274274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4" name="pole tekstowe 63">
                <a:extLst>
                  <a:ext uri="{FF2B5EF4-FFF2-40B4-BE49-F238E27FC236}">
                    <a16:creationId xmlns:a16="http://schemas.microsoft.com/office/drawing/2014/main" id="{242177C0-8887-4961-A0B8-784D2334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93" y="2742745"/>
                <a:ext cx="288477" cy="276999"/>
              </a:xfrm>
              <a:prstGeom prst="rect">
                <a:avLst/>
              </a:prstGeom>
              <a:blipFill>
                <a:blip r:embed="rId6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pole tekstowe 64">
                <a:extLst>
                  <a:ext uri="{FF2B5EF4-FFF2-40B4-BE49-F238E27FC236}">
                    <a16:creationId xmlns:a16="http://schemas.microsoft.com/office/drawing/2014/main" xmlns="" id="{80B0C4EA-321A-4DCE-BCB5-E8F4E7697857}"/>
                  </a:ext>
                </a:extLst>
              </p:cNvPr>
              <p:cNvSpPr txBox="1"/>
              <p:nvPr/>
            </p:nvSpPr>
            <p:spPr>
              <a:xfrm>
                <a:off x="2832865" y="4686434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5" name="pole tekstowe 64">
                <a:extLst>
                  <a:ext uri="{FF2B5EF4-FFF2-40B4-BE49-F238E27FC236}">
                    <a16:creationId xmlns:a16="http://schemas.microsoft.com/office/drawing/2014/main" id="{80B0C4EA-321A-4DCE-BCB5-E8F4E769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65" y="4686434"/>
                <a:ext cx="277961" cy="276999"/>
              </a:xfrm>
              <a:prstGeom prst="rect">
                <a:avLst/>
              </a:prstGeom>
              <a:blipFill>
                <a:blip r:embed="rId7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pole tekstowe 65">
                <a:extLst>
                  <a:ext uri="{FF2B5EF4-FFF2-40B4-BE49-F238E27FC236}">
                    <a16:creationId xmlns:a16="http://schemas.microsoft.com/office/drawing/2014/main" xmlns="" id="{B83E1488-04C3-4CE3-A649-3487A700D4CE}"/>
                  </a:ext>
                </a:extLst>
              </p:cNvPr>
              <p:cNvSpPr txBox="1"/>
              <p:nvPr/>
            </p:nvSpPr>
            <p:spPr>
              <a:xfrm>
                <a:off x="3401249" y="4451133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6" name="pole tekstowe 65">
                <a:extLst>
                  <a:ext uri="{FF2B5EF4-FFF2-40B4-BE49-F238E27FC236}">
                    <a16:creationId xmlns:a16="http://schemas.microsoft.com/office/drawing/2014/main" id="{B83E1488-04C3-4CE3-A649-3487A700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9" y="4451133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pole tekstowe 67">
                <a:extLst>
                  <a:ext uri="{FF2B5EF4-FFF2-40B4-BE49-F238E27FC236}">
                    <a16:creationId xmlns:a16="http://schemas.microsoft.com/office/drawing/2014/main" xmlns="" id="{5FA48E2B-B671-4EBC-BAB4-7C7434B3AD05}"/>
                  </a:ext>
                </a:extLst>
              </p:cNvPr>
              <p:cNvSpPr txBox="1"/>
              <p:nvPr/>
            </p:nvSpPr>
            <p:spPr>
              <a:xfrm>
                <a:off x="4048844" y="4109062"/>
                <a:ext cx="237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8" name="pole tekstowe 67">
                <a:extLst>
                  <a:ext uri="{FF2B5EF4-FFF2-40B4-BE49-F238E27FC236}">
                    <a16:creationId xmlns:a16="http://schemas.microsoft.com/office/drawing/2014/main" id="{5FA48E2B-B671-4EBC-BAB4-7C7434B3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44" y="4109062"/>
                <a:ext cx="237301" cy="276999"/>
              </a:xfrm>
              <a:prstGeom prst="rect">
                <a:avLst/>
              </a:prstGeom>
              <a:blipFill>
                <a:blip r:embed="rId9"/>
                <a:stretch>
                  <a:fillRect l="-33333" r="-17949" b="-1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pole tekstowe 68">
                <a:extLst>
                  <a:ext uri="{FF2B5EF4-FFF2-40B4-BE49-F238E27FC236}">
                    <a16:creationId xmlns:a16="http://schemas.microsoft.com/office/drawing/2014/main" xmlns="" id="{1A605648-7854-46C8-9A22-F575048C3184}"/>
                  </a:ext>
                </a:extLst>
              </p:cNvPr>
              <p:cNvSpPr txBox="1"/>
              <p:nvPr/>
            </p:nvSpPr>
            <p:spPr>
              <a:xfrm>
                <a:off x="4684185" y="3832062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9" name="pole tekstowe 68">
                <a:extLst>
                  <a:ext uri="{FF2B5EF4-FFF2-40B4-BE49-F238E27FC236}">
                    <a16:creationId xmlns:a16="http://schemas.microsoft.com/office/drawing/2014/main" id="{1A605648-7854-46C8-9A22-F575048C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85" y="3832062"/>
                <a:ext cx="277961" cy="276999"/>
              </a:xfrm>
              <a:prstGeom prst="rect">
                <a:avLst/>
              </a:prstGeom>
              <a:blipFill>
                <a:blip r:embed="rId10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pole tekstowe 69">
                <a:extLst>
                  <a:ext uri="{FF2B5EF4-FFF2-40B4-BE49-F238E27FC236}">
                    <a16:creationId xmlns:a16="http://schemas.microsoft.com/office/drawing/2014/main" xmlns="" id="{8D795676-59C0-40D9-91B2-731DA2CBDEF5}"/>
                  </a:ext>
                </a:extLst>
              </p:cNvPr>
              <p:cNvSpPr txBox="1"/>
              <p:nvPr/>
            </p:nvSpPr>
            <p:spPr>
              <a:xfrm>
                <a:off x="5154125" y="3612837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0" name="pole tekstowe 69">
                <a:extLst>
                  <a:ext uri="{FF2B5EF4-FFF2-40B4-BE49-F238E27FC236}">
                    <a16:creationId xmlns:a16="http://schemas.microsoft.com/office/drawing/2014/main" id="{8D795676-59C0-40D9-91B2-731DA2CB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125" y="3612837"/>
                <a:ext cx="277960" cy="276999"/>
              </a:xfrm>
              <a:prstGeom prst="rect">
                <a:avLst/>
              </a:prstGeom>
              <a:blipFill>
                <a:blip r:embed="rId11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pole tekstowe 70">
                <a:extLst>
                  <a:ext uri="{FF2B5EF4-FFF2-40B4-BE49-F238E27FC236}">
                    <a16:creationId xmlns:a16="http://schemas.microsoft.com/office/drawing/2014/main" xmlns="" id="{1A2269DA-8073-47D7-913E-7B5DE84B117D}"/>
                  </a:ext>
                </a:extLst>
              </p:cNvPr>
              <p:cNvSpPr txBox="1"/>
              <p:nvPr/>
            </p:nvSpPr>
            <p:spPr>
              <a:xfrm>
                <a:off x="6464211" y="322391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1" name="pole tekstowe 70">
                <a:extLst>
                  <a:ext uri="{FF2B5EF4-FFF2-40B4-BE49-F238E27FC236}">
                    <a16:creationId xmlns:a16="http://schemas.microsoft.com/office/drawing/2014/main" id="{1A2269DA-8073-47D7-913E-7B5DE84B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11" y="3223918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pole tekstowe 71">
                <a:extLst>
                  <a:ext uri="{FF2B5EF4-FFF2-40B4-BE49-F238E27FC236}">
                    <a16:creationId xmlns:a16="http://schemas.microsoft.com/office/drawing/2014/main" xmlns="" id="{313C50FE-0034-4ED4-9DE3-EDE4B957E9C7}"/>
                  </a:ext>
                </a:extLst>
              </p:cNvPr>
              <p:cNvSpPr txBox="1"/>
              <p:nvPr/>
            </p:nvSpPr>
            <p:spPr>
              <a:xfrm>
                <a:off x="7111819" y="3219587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2" name="pole tekstowe 71">
                <a:extLst>
                  <a:ext uri="{FF2B5EF4-FFF2-40B4-BE49-F238E27FC236}">
                    <a16:creationId xmlns:a16="http://schemas.microsoft.com/office/drawing/2014/main" id="{313C50FE-0034-4ED4-9DE3-EDE4B957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19" y="3219587"/>
                <a:ext cx="255070" cy="276999"/>
              </a:xfrm>
              <a:prstGeom prst="rect">
                <a:avLst/>
              </a:prstGeom>
              <a:blipFill>
                <a:blip r:embed="rId13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pole tekstowe 72">
                <a:extLst>
                  <a:ext uri="{FF2B5EF4-FFF2-40B4-BE49-F238E27FC236}">
                    <a16:creationId xmlns:a16="http://schemas.microsoft.com/office/drawing/2014/main" xmlns="" id="{56E98669-6C23-4727-9DA1-47813C52EC16}"/>
                  </a:ext>
                </a:extLst>
              </p:cNvPr>
              <p:cNvSpPr txBox="1"/>
              <p:nvPr/>
            </p:nvSpPr>
            <p:spPr>
              <a:xfrm>
                <a:off x="7627571" y="32216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3" name="pole tekstowe 72">
                <a:extLst>
                  <a:ext uri="{FF2B5EF4-FFF2-40B4-BE49-F238E27FC236}">
                    <a16:creationId xmlns:a16="http://schemas.microsoft.com/office/drawing/2014/main" id="{56E98669-6C23-4727-9DA1-47813C52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1" y="3221606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pole tekstowe 73">
                <a:extLst>
                  <a:ext uri="{FF2B5EF4-FFF2-40B4-BE49-F238E27FC236}">
                    <a16:creationId xmlns:a16="http://schemas.microsoft.com/office/drawing/2014/main" xmlns="" id="{7A1CD9F8-2E20-465F-B7AC-23DFCA80F73E}"/>
                  </a:ext>
                </a:extLst>
              </p:cNvPr>
              <p:cNvSpPr txBox="1"/>
              <p:nvPr/>
            </p:nvSpPr>
            <p:spPr>
              <a:xfrm>
                <a:off x="8275616" y="32216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4" name="pole tekstowe 73">
                <a:extLst>
                  <a:ext uri="{FF2B5EF4-FFF2-40B4-BE49-F238E27FC236}">
                    <a16:creationId xmlns:a16="http://schemas.microsoft.com/office/drawing/2014/main" id="{7A1CD9F8-2E20-465F-B7AC-23DFCA80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16" y="3221606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pole tekstowe 74">
                <a:extLst>
                  <a:ext uri="{FF2B5EF4-FFF2-40B4-BE49-F238E27FC236}">
                    <a16:creationId xmlns:a16="http://schemas.microsoft.com/office/drawing/2014/main" xmlns="" id="{D0C93558-E709-484C-9CFD-D8502AB85CF1}"/>
                  </a:ext>
                </a:extLst>
              </p:cNvPr>
              <p:cNvSpPr txBox="1"/>
              <p:nvPr/>
            </p:nvSpPr>
            <p:spPr>
              <a:xfrm>
                <a:off x="8938214" y="32219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5" name="pole tekstowe 74">
                <a:extLst>
                  <a:ext uri="{FF2B5EF4-FFF2-40B4-BE49-F238E27FC236}">
                    <a16:creationId xmlns:a16="http://schemas.microsoft.com/office/drawing/2014/main" id="{D0C93558-E709-484C-9CFD-D8502AB8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14" y="3221969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Obraz 75">
            <a:extLst>
              <a:ext uri="{FF2B5EF4-FFF2-40B4-BE49-F238E27FC236}">
                <a16:creationId xmlns:a16="http://schemas.microsoft.com/office/drawing/2014/main" xmlns="" id="{90C01124-019F-4677-BDAA-CB18543057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33917" y="2742745"/>
            <a:ext cx="781159" cy="819264"/>
          </a:xfrm>
          <a:prstGeom prst="rect">
            <a:avLst/>
          </a:prstGeom>
        </p:spPr>
      </p:pic>
      <p:pic>
        <p:nvPicPr>
          <p:cNvPr id="80" name="Obraz 79">
            <a:extLst>
              <a:ext uri="{FF2B5EF4-FFF2-40B4-BE49-F238E27FC236}">
                <a16:creationId xmlns:a16="http://schemas.microsoft.com/office/drawing/2014/main" xmlns="" id="{3371E5BE-4199-4964-A423-94229B0D31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9986" y="3209064"/>
            <a:ext cx="117283" cy="347364"/>
          </a:xfrm>
          <a:prstGeom prst="rect">
            <a:avLst/>
          </a:prstGeom>
        </p:spPr>
      </p:pic>
      <p:pic>
        <p:nvPicPr>
          <p:cNvPr id="81" name="Obraz 80">
            <a:extLst>
              <a:ext uri="{FF2B5EF4-FFF2-40B4-BE49-F238E27FC236}">
                <a16:creationId xmlns:a16="http://schemas.microsoft.com/office/drawing/2014/main" xmlns="" id="{6938E0B8-84B1-4232-9144-E577AC5A18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69729" y="2577702"/>
            <a:ext cx="117283" cy="3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8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Łącznik prosty 51">
            <a:extLst>
              <a:ext uri="{FF2B5EF4-FFF2-40B4-BE49-F238E27FC236}">
                <a16:creationId xmlns:a16="http://schemas.microsoft.com/office/drawing/2014/main" xmlns="" id="{74A27586-AD5E-47C5-865B-63A569962038}"/>
              </a:ext>
            </a:extLst>
          </p:cNvPr>
          <p:cNvCxnSpPr>
            <a:cxnSpLocks/>
          </p:cNvCxnSpPr>
          <p:nvPr/>
        </p:nvCxnSpPr>
        <p:spPr>
          <a:xfrm flipV="1">
            <a:off x="3255285" y="2559337"/>
            <a:ext cx="6293960" cy="10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52">
            <a:extLst>
              <a:ext uri="{FF2B5EF4-FFF2-40B4-BE49-F238E27FC236}">
                <a16:creationId xmlns:a16="http://schemas.microsoft.com/office/drawing/2014/main" xmlns="" id="{44262F17-59F3-4C2D-971D-AD224677CC33}"/>
              </a:ext>
            </a:extLst>
          </p:cNvPr>
          <p:cNvCxnSpPr>
            <a:cxnSpLocks/>
          </p:cNvCxnSpPr>
          <p:nvPr/>
        </p:nvCxnSpPr>
        <p:spPr>
          <a:xfrm rot="-1020000" flipV="1">
            <a:off x="3220938" y="2457962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55">
            <a:extLst>
              <a:ext uri="{FF2B5EF4-FFF2-40B4-BE49-F238E27FC236}">
                <a16:creationId xmlns:a16="http://schemas.microsoft.com/office/drawing/2014/main" xmlns="" id="{F6606FD7-7388-4391-A2B8-EC4A47EF52E8}"/>
              </a:ext>
            </a:extLst>
          </p:cNvPr>
          <p:cNvCxnSpPr>
            <a:cxnSpLocks/>
          </p:cNvCxnSpPr>
          <p:nvPr/>
        </p:nvCxnSpPr>
        <p:spPr>
          <a:xfrm rot="-1020000" flipV="1">
            <a:off x="4460886" y="2450025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57">
            <a:extLst>
              <a:ext uri="{FF2B5EF4-FFF2-40B4-BE49-F238E27FC236}">
                <a16:creationId xmlns:a16="http://schemas.microsoft.com/office/drawing/2014/main" xmlns="" id="{AF67675A-019A-40D8-A9BF-B6E2D2AB3233}"/>
              </a:ext>
            </a:extLst>
          </p:cNvPr>
          <p:cNvCxnSpPr>
            <a:cxnSpLocks/>
          </p:cNvCxnSpPr>
          <p:nvPr/>
        </p:nvCxnSpPr>
        <p:spPr>
          <a:xfrm rot="-1020000" flipV="1">
            <a:off x="5756172" y="2449711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70">
                <a:extLst>
                  <a:ext uri="{FF2B5EF4-FFF2-40B4-BE49-F238E27FC236}">
                    <a16:creationId xmlns:a16="http://schemas.microsoft.com/office/drawing/2014/main" xmlns="" id="{1A2269DA-8073-47D7-913E-7B5DE84B117D}"/>
                  </a:ext>
                </a:extLst>
              </p:cNvPr>
              <p:cNvSpPr txBox="1"/>
              <p:nvPr/>
            </p:nvSpPr>
            <p:spPr>
              <a:xfrm>
                <a:off x="3736278" y="1736572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ole tekstowe 7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2269DA-8073-47D7-913E-7B5DE84B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78" y="1736572"/>
                <a:ext cx="27796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72">
                <a:extLst>
                  <a:ext uri="{FF2B5EF4-FFF2-40B4-BE49-F238E27FC236}">
                    <a16:creationId xmlns:a16="http://schemas.microsoft.com/office/drawing/2014/main" xmlns="" id="{56E98669-6C23-4727-9DA1-47813C52EC16}"/>
                  </a:ext>
                </a:extLst>
              </p:cNvPr>
              <p:cNvSpPr txBox="1"/>
              <p:nvPr/>
            </p:nvSpPr>
            <p:spPr>
              <a:xfrm>
                <a:off x="5019263" y="1721184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pole tekstowe 7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E98669-6C23-4727-9DA1-47813C52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63" y="1721184"/>
                <a:ext cx="272639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Łącznik prosty 55">
            <a:extLst>
              <a:ext uri="{FF2B5EF4-FFF2-40B4-BE49-F238E27FC236}">
                <a16:creationId xmlns:a16="http://schemas.microsoft.com/office/drawing/2014/main" xmlns="" id="{F6606FD7-7388-4391-A2B8-EC4A47EF52E8}"/>
              </a:ext>
            </a:extLst>
          </p:cNvPr>
          <p:cNvCxnSpPr>
            <a:cxnSpLocks/>
          </p:cNvCxnSpPr>
          <p:nvPr/>
        </p:nvCxnSpPr>
        <p:spPr>
          <a:xfrm rot="-1020000" flipV="1">
            <a:off x="8219614" y="2463925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57">
            <a:extLst>
              <a:ext uri="{FF2B5EF4-FFF2-40B4-BE49-F238E27FC236}">
                <a16:creationId xmlns:a16="http://schemas.microsoft.com/office/drawing/2014/main" xmlns="" id="{AF67675A-019A-40D8-A9BF-B6E2D2AB3233}"/>
              </a:ext>
            </a:extLst>
          </p:cNvPr>
          <p:cNvCxnSpPr>
            <a:cxnSpLocks/>
          </p:cNvCxnSpPr>
          <p:nvPr/>
        </p:nvCxnSpPr>
        <p:spPr>
          <a:xfrm rot="-1020000" flipV="1">
            <a:off x="9514900" y="2463611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ole tekstowe 72">
                <a:extLst>
                  <a:ext uri="{FF2B5EF4-FFF2-40B4-BE49-F238E27FC236}">
                    <a16:creationId xmlns:a16="http://schemas.microsoft.com/office/drawing/2014/main" xmlns="" id="{56E98669-6C23-4727-9DA1-47813C52EC16}"/>
                  </a:ext>
                </a:extLst>
              </p:cNvPr>
              <p:cNvSpPr txBox="1"/>
              <p:nvPr/>
            </p:nvSpPr>
            <p:spPr>
              <a:xfrm>
                <a:off x="8742251" y="1736572"/>
                <a:ext cx="276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9" name="pole tekstowe 7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E98669-6C23-4727-9DA1-47813C52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251" y="1736572"/>
                <a:ext cx="276038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547738" y="1859684"/>
            <a:ext cx="113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.   .   .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072380" y="276161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380" y="2761611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242309" y="2759240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09" y="2759240"/>
                <a:ext cx="5058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473475" y="2726974"/>
                <a:ext cx="634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pl-PL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475" y="2726974"/>
                <a:ext cx="6340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978595" y="2763796"/>
                <a:ext cx="634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pl-PL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95" y="2763796"/>
                <a:ext cx="63402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07544" y="2703381"/>
                <a:ext cx="1230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+1)∆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544" y="2703381"/>
                <a:ext cx="123033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16200000">
            <a:off x="3673441" y="1718527"/>
            <a:ext cx="403637" cy="1239950"/>
          </a:xfrm>
          <a:prstGeom prst="rightBrace">
            <a:avLst>
              <a:gd name="adj1" fmla="val 8333"/>
              <a:gd name="adj2" fmla="val 50668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 rot="16200000">
            <a:off x="4953765" y="1703567"/>
            <a:ext cx="403637" cy="1269870"/>
          </a:xfrm>
          <a:prstGeom prst="rightBrace">
            <a:avLst>
              <a:gd name="adj1" fmla="val 8333"/>
              <a:gd name="adj2" fmla="val 50668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8699784" y="1688546"/>
            <a:ext cx="403637" cy="1295287"/>
          </a:xfrm>
          <a:prstGeom prst="rightBrace">
            <a:avLst>
              <a:gd name="adj1" fmla="val 8333"/>
              <a:gd name="adj2" fmla="val 50668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946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109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Motyw pakietu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johny</dc:creator>
  <cp:lastModifiedBy>johny</cp:lastModifiedBy>
  <cp:revision>11</cp:revision>
  <dcterms:created xsi:type="dcterms:W3CDTF">2019-02-22T17:20:05Z</dcterms:created>
  <dcterms:modified xsi:type="dcterms:W3CDTF">2019-03-02T15:43:10Z</dcterms:modified>
</cp:coreProperties>
</file>