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79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79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43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35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2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452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710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51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93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46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16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64C2-05D5-48E8-A9A7-5BE2073BCC2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57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404665"/>
            <a:ext cx="5112568" cy="266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03" y="1988840"/>
            <a:ext cx="287660" cy="74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66" y="746448"/>
            <a:ext cx="206697" cy="60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076" y="5238155"/>
            <a:ext cx="34956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199632" y="4806107"/>
            <a:ext cx="648072" cy="71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26768" y="4261353"/>
            <a:ext cx="114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Pozostałość z poprzedniej chwili</a:t>
            </a:r>
            <a:endParaRPr lang="pl-P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997720" y="3890224"/>
            <a:ext cx="1142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Tyle już przejechało do następnego miejsca</a:t>
            </a:r>
            <a:endParaRPr lang="pl-PL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91890" y="4721221"/>
            <a:ext cx="648072" cy="71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96336" y="3890224"/>
            <a:ext cx="114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Tyle wjechało z drogi e1</a:t>
            </a:r>
            <a:endParaRPr lang="pl-PL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719912" y="4584518"/>
            <a:ext cx="270595" cy="846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johny</cp:lastModifiedBy>
  <cp:revision>5</cp:revision>
  <dcterms:created xsi:type="dcterms:W3CDTF">2019-02-24T22:19:35Z</dcterms:created>
  <dcterms:modified xsi:type="dcterms:W3CDTF">2019-03-02T22:58:16Z</dcterms:modified>
</cp:coreProperties>
</file>