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93" r:id="rId3"/>
    <p:sldId id="294" r:id="rId4"/>
    <p:sldId id="288" r:id="rId5"/>
    <p:sldId id="287" r:id="rId6"/>
    <p:sldId id="289" r:id="rId7"/>
    <p:sldId id="290" r:id="rId8"/>
    <p:sldId id="292" r:id="rId9"/>
    <p:sldId id="291" r:id="rId10"/>
    <p:sldId id="256" r:id="rId11"/>
    <p:sldId id="257" r:id="rId12"/>
    <p:sldId id="260" r:id="rId13"/>
    <p:sldId id="261" r:id="rId14"/>
    <p:sldId id="258" r:id="rId15"/>
    <p:sldId id="262" r:id="rId16"/>
    <p:sldId id="263" r:id="rId17"/>
    <p:sldId id="296" r:id="rId18"/>
    <p:sldId id="295" r:id="rId19"/>
    <p:sldId id="259" r:id="rId20"/>
    <p:sldId id="264" r:id="rId21"/>
    <p:sldId id="265" r:id="rId22"/>
    <p:sldId id="266" r:id="rId23"/>
    <p:sldId id="267" r:id="rId24"/>
    <p:sldId id="270" r:id="rId25"/>
    <p:sldId id="268" r:id="rId26"/>
    <p:sldId id="272" r:id="rId27"/>
    <p:sldId id="273" r:id="rId28"/>
    <p:sldId id="274" r:id="rId29"/>
    <p:sldId id="275" r:id="rId30"/>
    <p:sldId id="276" r:id="rId31"/>
    <p:sldId id="278" r:id="rId32"/>
    <p:sldId id="280" r:id="rId33"/>
    <p:sldId id="281" r:id="rId34"/>
    <p:sldId id="282" r:id="rId35"/>
    <p:sldId id="283" r:id="rId36"/>
    <p:sldId id="284" r:id="rId37"/>
    <p:sldId id="285" r:id="rId38"/>
    <p:sldId id="298" r:id="rId39"/>
    <p:sldId id="297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B11"/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3446-B3C4-4F0B-B165-9A7A4323BEDE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A90D6-C195-4C49-B551-7E3FBAF9D1C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4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8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A90D6-C195-4C49-B551-7E3FBAF9D1C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17.07.2019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23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21.png"/><Relationship Id="rId5" Type="http://schemas.openxmlformats.org/officeDocument/2006/relationships/image" Target="../media/image320.png"/><Relationship Id="rId10" Type="http://schemas.openxmlformats.org/officeDocument/2006/relationships/image" Target="../media/image20.png"/><Relationship Id="rId4" Type="http://schemas.openxmlformats.org/officeDocument/2006/relationships/image" Target="../media/image311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717032"/>
            <a:ext cx="35909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824"/>
            <a:ext cx="38481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 descr="Znalezione obrazy dla zapytania strzałka"/>
          <p:cNvSpPr>
            <a:spLocks noChangeAspect="1" noChangeArrowheads="1"/>
          </p:cNvSpPr>
          <p:nvPr/>
        </p:nvSpPr>
        <p:spPr bwMode="auto">
          <a:xfrm>
            <a:off x="155575" y="-20796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7" name="AutoShape 7" descr="Znalezione obrazy dla zapytania strzałka"/>
          <p:cNvSpPr>
            <a:spLocks noChangeAspect="1" noChangeArrowheads="1"/>
          </p:cNvSpPr>
          <p:nvPr/>
        </p:nvSpPr>
        <p:spPr bwMode="auto">
          <a:xfrm>
            <a:off x="307975" y="-1927225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95751"/>
            <a:ext cx="4429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pole tekstowe 27"/>
          <p:cNvSpPr txBox="1"/>
          <p:nvPr/>
        </p:nvSpPr>
        <p:spPr>
          <a:xfrm>
            <a:off x="1596508" y="15272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1594905" y="59803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6575409" y="8541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1486971" y="53606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486971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6732780" y="53960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731177" y="44726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78615" y="171893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5809"/>
            <a:ext cx="36004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1979737" y="2372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003649" y="143608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692696"/>
            <a:ext cx="31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Przykład wprowadzenia </a:t>
            </a:r>
            <a:r>
              <a:rPr lang="pl-PL" dirty="0" err="1" smtClean="0"/>
              <a:t>swiatel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15" y="1830814"/>
            <a:ext cx="346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6549155" y="23731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549155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1" y="379833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2441500" y="44371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2</a:t>
            </a:r>
            <a:r>
              <a:rPr lang="pl-PL" b="1" dirty="0" smtClean="0"/>
              <a:t>5%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441500" y="549294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75%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67695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8" y="2343732"/>
            <a:ext cx="4429743" cy="303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58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6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0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from tensorflow.python.keras.models import load_model</a:t>
            </a:r>
          </a:p>
          <a:p>
            <a:r>
              <a:rPr lang="pl-PL" smtClean="0"/>
              <a:t>load_model('static_files/model-agent0.h5').weights</a:t>
            </a:r>
            <a:br>
              <a:rPr lang="pl-PL" smtClean="0"/>
            </a:b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179" y="260648"/>
            <a:ext cx="91685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79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26064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En 14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386013"/>
            <a:ext cx="44481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8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-315416"/>
            <a:ext cx="4457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2038524"/>
            <a:ext cx="4562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" y="4638164"/>
            <a:ext cx="4572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2765872" y="-3104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8" name="TextBox 33"/>
          <p:cNvSpPr txBox="1"/>
          <p:nvPr/>
        </p:nvSpPr>
        <p:spPr>
          <a:xfrm>
            <a:off x="2823022" y="189450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2477145" y="4437112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119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537" y="1467901"/>
            <a:ext cx="4662413" cy="23112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5" y="1485305"/>
            <a:ext cx="4562475" cy="227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467901"/>
            <a:ext cx="4751945" cy="23363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3"/>
          <p:cNvSpPr txBox="1"/>
          <p:nvPr/>
        </p:nvSpPr>
        <p:spPr>
          <a:xfrm>
            <a:off x="327670" y="1573778"/>
            <a:ext cx="57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/>
              <a:t>0</a:t>
            </a:r>
            <a:endParaRPr lang="pl-PL" sz="4000" b="1" dirty="0"/>
          </a:p>
        </p:txBody>
      </p:sp>
      <p:sp>
        <p:nvSpPr>
          <p:cNvPr id="8" name="TextBox 33"/>
          <p:cNvSpPr txBox="1"/>
          <p:nvPr/>
        </p:nvSpPr>
        <p:spPr>
          <a:xfrm>
            <a:off x="5029646" y="150021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/>
              <a:t>1</a:t>
            </a:r>
            <a:endParaRPr lang="pl-PL" sz="3600" b="1" dirty="0"/>
          </a:p>
        </p:txBody>
      </p:sp>
      <p:sp>
        <p:nvSpPr>
          <p:cNvPr id="9" name="TextBox 33"/>
          <p:cNvSpPr txBox="1"/>
          <p:nvPr/>
        </p:nvSpPr>
        <p:spPr>
          <a:xfrm>
            <a:off x="9752483" y="1501339"/>
            <a:ext cx="11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żółte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0" y="4293096"/>
            <a:ext cx="78470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369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8259"/>
              </p:ext>
            </p:extLst>
          </p:nvPr>
        </p:nvGraphicFramePr>
        <p:xfrm>
          <a:off x="683568" y="476672"/>
          <a:ext cx="7992888" cy="5211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/>
                <a:gridCol w="1332148"/>
                <a:gridCol w="399644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Obecna faza</a:t>
                      </a:r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Możliwe akcje</a:t>
                      </a:r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Konsekwencje akcji</a:t>
                      </a:r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245">
                <a:tc rowSpan="2">
                  <a:txBody>
                    <a:bodyPr/>
                    <a:lstStyle/>
                    <a:p>
                      <a:pPr algn="ctr"/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0</a:t>
                      </a:r>
                    </a:p>
                    <a:p>
                      <a:pPr algn="ctr"/>
                      <a:endParaRPr lang="pl-PL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77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1</a:t>
                      </a:r>
                      <a:endParaRPr lang="pl-PL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807">
                <a:tc rowSpan="2">
                  <a:txBody>
                    <a:bodyPr/>
                    <a:lstStyle/>
                    <a:p>
                      <a:pPr algn="ctr"/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pl-PL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2 interwały</a:t>
                      </a:r>
                      <a:r>
                        <a:rPr lang="pl-PL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fazy żółtych świateł, a następnie faza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39"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żółte</a:t>
                      </a:r>
                      <a:endParaRPr lang="pl-PL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Times New Roman" pitchFamily="18" charset="0"/>
                          <a:cs typeface="Times New Roman" pitchFamily="18" charset="0"/>
                        </a:rPr>
                        <a:t>Podtrzymanie fazy żółtych</a:t>
                      </a:r>
                      <a:r>
                        <a:rPr lang="pl-PL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świateł.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Jeśli żółta faza trwa dłużej niż 2 interwały czasowe – włączenie oczekiwanej fazy 0 lub 1.</a:t>
                      </a:r>
                    </a:p>
                    <a:p>
                      <a:pPr algn="ctr"/>
                      <a:endParaRPr lang="pl-PL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2520280" cy="12493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1" y="2743045"/>
            <a:ext cx="2520280" cy="125750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441069"/>
            <a:ext cx="2447689" cy="12034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881932" y="13312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0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881931" y="27430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1</a:t>
            </a:r>
            <a:endParaRPr lang="pl-PL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1648405" y="4210236"/>
            <a:ext cx="80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254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16207</TotalTime>
  <Words>891</Words>
  <Application>Microsoft Office PowerPoint</Application>
  <PresentationFormat>Pokaz na ekranie (4:3)</PresentationFormat>
  <Paragraphs>325</Paragraphs>
  <Slides>42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3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85</cp:revision>
  <dcterms:created xsi:type="dcterms:W3CDTF">2019-03-17T11:23:27Z</dcterms:created>
  <dcterms:modified xsi:type="dcterms:W3CDTF">2019-07-17T17:25:48Z</dcterms:modified>
</cp:coreProperties>
</file>