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080135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360"/>
      </p:cViewPr>
      <p:guideLst>
        <p:guide orient="horz" pos="34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355420"/>
            <a:ext cx="7772400" cy="231528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6120765"/>
            <a:ext cx="64008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9699-4FA5-4BF2-81D5-BEF3730EBE7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2A6A-7ABE-4A04-A1AA-A8AD26B615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943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9699-4FA5-4BF2-81D5-BEF3730EBE7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2A6A-7ABE-4A04-A1AA-A8AD26B615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2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432556"/>
            <a:ext cx="2057400" cy="921615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432556"/>
            <a:ext cx="6019800" cy="921615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9699-4FA5-4BF2-81D5-BEF3730EBE7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2A6A-7ABE-4A04-A1AA-A8AD26B615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890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9699-4FA5-4BF2-81D5-BEF3730EBE7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2A6A-7ABE-4A04-A1AA-A8AD26B615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596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6940868"/>
            <a:ext cx="777240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4578074"/>
            <a:ext cx="77724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9699-4FA5-4BF2-81D5-BEF3730EBE7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2A6A-7ABE-4A04-A1AA-A8AD26B615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960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9699-4FA5-4BF2-81D5-BEF3730EBE7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2A6A-7ABE-4A04-A1AA-A8AD26B615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476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2417803"/>
            <a:ext cx="404018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3425428"/>
            <a:ext cx="404018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2417803"/>
            <a:ext cx="4041775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3425428"/>
            <a:ext cx="4041775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9699-4FA5-4BF2-81D5-BEF3730EBE7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2A6A-7ABE-4A04-A1AA-A8AD26B615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67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9699-4FA5-4BF2-81D5-BEF3730EBE7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2A6A-7ABE-4A04-A1AA-A8AD26B615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02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9699-4FA5-4BF2-81D5-BEF3730EBE7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2A6A-7ABE-4A04-A1AA-A8AD26B615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928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430054"/>
            <a:ext cx="300831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430055"/>
            <a:ext cx="5111750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2260283"/>
            <a:ext cx="300831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9699-4FA5-4BF2-81D5-BEF3730EBE7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2A6A-7ABE-4A04-A1AA-A8AD26B615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73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7560945"/>
            <a:ext cx="5486400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965121"/>
            <a:ext cx="54864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8453557"/>
            <a:ext cx="54864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9699-4FA5-4BF2-81D5-BEF3730EBE7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2A6A-7ABE-4A04-A1AA-A8AD26B615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607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32555"/>
            <a:ext cx="82296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2520316"/>
            <a:ext cx="82296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A9699-4FA5-4BF2-81D5-BEF3730EBE7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10011252"/>
            <a:ext cx="2895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92A6A-7ABE-4A04-A1AA-A8AD26B615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74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183695"/>
            <a:ext cx="3220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Mamy 2 możliwe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space’y</a:t>
            </a:r>
            <a:r>
              <a:rPr lang="pl-PL" dirty="0" smtClean="0"/>
              <a:t>:</a:t>
            </a:r>
          </a:p>
          <a:p>
            <a:r>
              <a:rPr lang="pl-PL" dirty="0" smtClean="0"/>
              <a:t>[0] oraz [1,2,3]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670992" y="4225703"/>
            <a:ext cx="493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Jeśli trafi akcja np.2 a nie ma jej w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space</a:t>
            </a:r>
            <a:r>
              <a:rPr lang="pl-PL" smtClean="0"/>
              <a:t>, to </a:t>
            </a:r>
            <a:endParaRPr lang="pl-PL" dirty="0" smtClean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66887"/>
              </p:ext>
            </p:extLst>
          </p:nvPr>
        </p:nvGraphicFramePr>
        <p:xfrm>
          <a:off x="670991" y="4824611"/>
          <a:ext cx="72853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753"/>
                <a:gridCol w="1656184"/>
                <a:gridCol w="864096"/>
                <a:gridCol w="1656184"/>
                <a:gridCol w="151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Actual_phase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Pending_phase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Action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Phase_duration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Orange_phase_duration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37" y="1080195"/>
            <a:ext cx="5976664" cy="304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9603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36</Words>
  <Application>Microsoft Office PowerPoint</Application>
  <PresentationFormat>Niestandardowy</PresentationFormat>
  <Paragraphs>14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KOMPUTER</dc:creator>
  <cp:lastModifiedBy>KOMPUTER</cp:lastModifiedBy>
  <cp:revision>4</cp:revision>
  <dcterms:created xsi:type="dcterms:W3CDTF">2019-06-04T15:18:37Z</dcterms:created>
  <dcterms:modified xsi:type="dcterms:W3CDTF">2019-06-04T22:38:05Z</dcterms:modified>
</cp:coreProperties>
</file>