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86" r:id="rId2"/>
    <p:sldId id="303" r:id="rId3"/>
    <p:sldId id="304" r:id="rId4"/>
    <p:sldId id="305" r:id="rId5"/>
    <p:sldId id="293" r:id="rId6"/>
    <p:sldId id="294" r:id="rId7"/>
    <p:sldId id="288" r:id="rId8"/>
    <p:sldId id="287" r:id="rId9"/>
    <p:sldId id="289" r:id="rId10"/>
    <p:sldId id="290" r:id="rId11"/>
    <p:sldId id="292" r:id="rId12"/>
    <p:sldId id="291" r:id="rId13"/>
    <p:sldId id="256" r:id="rId14"/>
    <p:sldId id="257" r:id="rId15"/>
    <p:sldId id="260" r:id="rId16"/>
    <p:sldId id="306" r:id="rId17"/>
    <p:sldId id="261" r:id="rId18"/>
    <p:sldId id="258" r:id="rId19"/>
    <p:sldId id="262" r:id="rId20"/>
    <p:sldId id="263" r:id="rId21"/>
    <p:sldId id="296" r:id="rId22"/>
    <p:sldId id="295" r:id="rId23"/>
    <p:sldId id="259" r:id="rId24"/>
    <p:sldId id="264" r:id="rId25"/>
    <p:sldId id="265" r:id="rId26"/>
    <p:sldId id="266" r:id="rId27"/>
    <p:sldId id="267" r:id="rId28"/>
    <p:sldId id="270" r:id="rId29"/>
    <p:sldId id="268" r:id="rId30"/>
    <p:sldId id="272" r:id="rId31"/>
    <p:sldId id="273" r:id="rId32"/>
    <p:sldId id="274" r:id="rId33"/>
    <p:sldId id="275" r:id="rId34"/>
    <p:sldId id="276" r:id="rId35"/>
    <p:sldId id="278" r:id="rId36"/>
    <p:sldId id="280" r:id="rId37"/>
    <p:sldId id="281" r:id="rId38"/>
    <p:sldId id="282" r:id="rId39"/>
    <p:sldId id="283" r:id="rId40"/>
    <p:sldId id="284" r:id="rId41"/>
    <p:sldId id="285" r:id="rId42"/>
    <p:sldId id="298" r:id="rId43"/>
    <p:sldId id="297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B11"/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F3446-B3C4-4F0B-B165-9A7A4323BEDE}" type="datetimeFigureOut">
              <a:rPr lang="pl-PL" smtClean="0"/>
              <a:t>26.08.2019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A90D6-C195-4C49-B551-7E3FBAF9D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44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A90D6-C195-4C49-B551-7E3FBAF9D1C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80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A90D6-C195-4C49-B551-7E3FBAF9D1C2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48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3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3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26.08.2019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26.08.2019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26.08.2019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26.08.2019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26.08.2019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26.08.2019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26.08.2019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5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3.png"/><Relationship Id="rId5" Type="http://schemas.openxmlformats.org/officeDocument/2006/relationships/image" Target="../media/image260.png"/><Relationship Id="rId10" Type="http://schemas.openxmlformats.org/officeDocument/2006/relationships/image" Target="../media/image32.png"/><Relationship Id="rId4" Type="http://schemas.openxmlformats.org/officeDocument/2006/relationships/image" Target="../media/image250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5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3.png"/><Relationship Id="rId5" Type="http://schemas.openxmlformats.org/officeDocument/2006/relationships/image" Target="../media/image260.png"/><Relationship Id="rId10" Type="http://schemas.openxmlformats.org/officeDocument/2006/relationships/image" Target="../media/image32.png"/><Relationship Id="rId4" Type="http://schemas.openxmlformats.org/officeDocument/2006/relationships/image" Target="../media/image250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3.png"/><Relationship Id="rId5" Type="http://schemas.openxmlformats.org/officeDocument/2006/relationships/image" Target="../media/image320.png"/><Relationship Id="rId10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3.png"/><Relationship Id="rId5" Type="http://schemas.openxmlformats.org/officeDocument/2006/relationships/image" Target="../media/image320.png"/><Relationship Id="rId10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3.png"/><Relationship Id="rId5" Type="http://schemas.openxmlformats.org/officeDocument/2006/relationships/image" Target="../media/image320.png"/><Relationship Id="rId10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4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4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4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4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48.png"/><Relationship Id="rId9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4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4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34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44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34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43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4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34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44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7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3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91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3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3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7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2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2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8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6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8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5" y="285900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8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2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5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6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2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50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2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9" y="5048425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9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2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6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1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2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1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9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1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Up Arrow 46"/>
          <p:cNvSpPr>
            <a:spLocks/>
          </p:cNvSpPr>
          <p:nvPr/>
        </p:nvSpPr>
        <p:spPr>
          <a:xfrm rot="15300000" flipV="1">
            <a:off x="6574315" y="4330322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Up Arrow 46"/>
          <p:cNvSpPr>
            <a:spLocks/>
          </p:cNvSpPr>
          <p:nvPr/>
        </p:nvSpPr>
        <p:spPr>
          <a:xfrm rot="6300000">
            <a:off x="6623516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Up Arrow 46"/>
          <p:cNvSpPr>
            <a:spLocks/>
          </p:cNvSpPr>
          <p:nvPr/>
        </p:nvSpPr>
        <p:spPr>
          <a:xfrm rot="15300000" flipV="1">
            <a:off x="6678758" y="317021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Up Arrow 46"/>
          <p:cNvSpPr>
            <a:spLocks/>
          </p:cNvSpPr>
          <p:nvPr/>
        </p:nvSpPr>
        <p:spPr>
          <a:xfrm rot="6300000">
            <a:off x="6727959" y="38883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Up Arrow 46"/>
          <p:cNvSpPr>
            <a:spLocks/>
          </p:cNvSpPr>
          <p:nvPr/>
        </p:nvSpPr>
        <p:spPr>
          <a:xfrm rot="15300000" flipV="1">
            <a:off x="6592786" y="2723936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C000"/>
              </a:solidFill>
            </a:endParaRPr>
          </a:p>
        </p:txBody>
      </p:sp>
      <p:sp>
        <p:nvSpPr>
          <p:cNvPr id="53" name="Up Arrow 46"/>
          <p:cNvSpPr>
            <a:spLocks/>
          </p:cNvSpPr>
          <p:nvPr/>
        </p:nvSpPr>
        <p:spPr>
          <a:xfrm rot="14094270" flipV="1">
            <a:off x="7926100" y="220245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Up Arrow 46"/>
          <p:cNvSpPr>
            <a:spLocks/>
          </p:cNvSpPr>
          <p:nvPr/>
        </p:nvSpPr>
        <p:spPr>
          <a:xfrm rot="12960000" flipV="1">
            <a:off x="8237825" y="115370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Up Arrow 46"/>
          <p:cNvSpPr>
            <a:spLocks/>
          </p:cNvSpPr>
          <p:nvPr/>
        </p:nvSpPr>
        <p:spPr>
          <a:xfrm rot="1440000" flipV="1">
            <a:off x="7834760" y="474440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>
            <a:off x="1732172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>
            <a:spLocks/>
          </p:cNvSpPr>
          <p:nvPr/>
        </p:nvSpPr>
        <p:spPr>
          <a:xfrm>
            <a:off x="1776891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Bent Arrow 10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>
            <a:off x="3460712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>
            <a:spLocks/>
          </p:cNvSpPr>
          <p:nvPr/>
        </p:nvSpPr>
        <p:spPr>
          <a:xfrm>
            <a:off x="3505431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Bent Arrow 22"/>
          <p:cNvSpPr>
            <a:spLocks/>
          </p:cNvSpPr>
          <p:nvPr/>
        </p:nvSpPr>
        <p:spPr>
          <a:xfrm flipH="1">
            <a:off x="341987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>
            <a:off x="5317263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>
            <a:spLocks/>
          </p:cNvSpPr>
          <p:nvPr/>
        </p:nvSpPr>
        <p:spPr>
          <a:xfrm>
            <a:off x="5361982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Bent Arrow 34"/>
          <p:cNvSpPr>
            <a:spLocks/>
          </p:cNvSpPr>
          <p:nvPr/>
        </p:nvSpPr>
        <p:spPr>
          <a:xfrm flipH="1">
            <a:off x="5276423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>
            <a:spLocks/>
          </p:cNvSpPr>
          <p:nvPr/>
        </p:nvSpPr>
        <p:spPr>
          <a:xfrm>
            <a:off x="8100392" y="162880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5" name="Up Arrow 54"/>
          <p:cNvSpPr>
            <a:spLocks/>
          </p:cNvSpPr>
          <p:nvPr/>
        </p:nvSpPr>
        <p:spPr>
          <a:xfrm>
            <a:off x="8185951" y="881543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Bent Arrow 58"/>
          <p:cNvSpPr>
            <a:spLocks/>
          </p:cNvSpPr>
          <p:nvPr/>
        </p:nvSpPr>
        <p:spPr>
          <a:xfrm flipH="1">
            <a:off x="8100392" y="18864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8177038" y="2420889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Bent Arrow 20"/>
          <p:cNvSpPr>
            <a:spLocks/>
          </p:cNvSpPr>
          <p:nvPr/>
        </p:nvSpPr>
        <p:spPr>
          <a:xfrm>
            <a:off x="1767978" y="2573289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Bent Arrow 20"/>
          <p:cNvSpPr>
            <a:spLocks/>
          </p:cNvSpPr>
          <p:nvPr/>
        </p:nvSpPr>
        <p:spPr>
          <a:xfrm>
            <a:off x="3460712" y="25732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Bent Arrow 20"/>
          <p:cNvSpPr>
            <a:spLocks/>
          </p:cNvSpPr>
          <p:nvPr/>
        </p:nvSpPr>
        <p:spPr>
          <a:xfrm>
            <a:off x="5353069" y="2603773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Bent Arrow 20"/>
          <p:cNvSpPr>
            <a:spLocks/>
          </p:cNvSpPr>
          <p:nvPr/>
        </p:nvSpPr>
        <p:spPr>
          <a:xfrm flipH="1">
            <a:off x="8151737" y="3645025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Bent Arrow 20"/>
          <p:cNvSpPr>
            <a:spLocks/>
          </p:cNvSpPr>
          <p:nvPr/>
        </p:nvSpPr>
        <p:spPr>
          <a:xfrm flipH="1">
            <a:off x="5317263" y="3660282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Bent Arrow 20"/>
          <p:cNvSpPr>
            <a:spLocks/>
          </p:cNvSpPr>
          <p:nvPr/>
        </p:nvSpPr>
        <p:spPr>
          <a:xfrm flipH="1">
            <a:off x="3426954" y="3685064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Bent Arrow 20"/>
          <p:cNvSpPr>
            <a:spLocks/>
          </p:cNvSpPr>
          <p:nvPr/>
        </p:nvSpPr>
        <p:spPr>
          <a:xfrm flipH="1">
            <a:off x="1729655" y="3573017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462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7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7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3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3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9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9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5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5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5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5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1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1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7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7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3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3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9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9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5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5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5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5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1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1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4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4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3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4" y="3750695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6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20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4" y="3388924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7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4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4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3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4" y="3750695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6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20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4" y="3388924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7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6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1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1152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83565" y="7115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27781" y="7115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16213" y="72983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1997" y="72983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2661" y="17460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09909" y="1581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4125" y="1581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8341" y="1581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12664" y="121557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64" y="1215577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322604" y="121557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604" y="1215577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266821" y="121557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821" y="1215577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164287" y="121557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7" y="1215577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6869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4"/>
          <p:cNvCxnSpPr/>
          <p:nvPr/>
        </p:nvCxnSpPr>
        <p:spPr>
          <a:xfrm>
            <a:off x="683564" y="96870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0"/>
          <p:cNvCxnSpPr/>
          <p:nvPr/>
        </p:nvCxnSpPr>
        <p:spPr>
          <a:xfrm>
            <a:off x="2627780" y="96870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1"/>
          <p:cNvCxnSpPr/>
          <p:nvPr/>
        </p:nvCxnSpPr>
        <p:spPr>
          <a:xfrm>
            <a:off x="6516212" y="98700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3"/>
          <p:cNvCxnSpPr/>
          <p:nvPr/>
        </p:nvCxnSpPr>
        <p:spPr>
          <a:xfrm>
            <a:off x="4571996" y="98700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pole tekstowe 42"/>
              <p:cNvSpPr txBox="1"/>
              <p:nvPr/>
            </p:nvSpPr>
            <p:spPr>
              <a:xfrm>
                <a:off x="1100781" y="767220"/>
                <a:ext cx="91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43" name="pole tekstow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81" y="767220"/>
                <a:ext cx="91717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pole tekstowe 43"/>
              <p:cNvSpPr txBox="1"/>
              <p:nvPr/>
            </p:nvSpPr>
            <p:spPr>
              <a:xfrm>
                <a:off x="3131839" y="784030"/>
                <a:ext cx="91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44" name="pole tekstow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784030"/>
                <a:ext cx="91717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pole tekstowe 44"/>
              <p:cNvSpPr txBox="1"/>
              <p:nvPr/>
            </p:nvSpPr>
            <p:spPr>
              <a:xfrm>
                <a:off x="5076055" y="767220"/>
                <a:ext cx="91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5" y="767220"/>
                <a:ext cx="91717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Prostokąt 45"/>
              <p:cNvSpPr/>
              <p:nvPr/>
            </p:nvSpPr>
            <p:spPr>
              <a:xfrm>
                <a:off x="7020271" y="784034"/>
                <a:ext cx="9171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l-PL" i="1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46" name="Prostoką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1" y="784034"/>
                <a:ext cx="91717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Straight Connector 4"/>
          <p:cNvCxnSpPr/>
          <p:nvPr/>
        </p:nvCxnSpPr>
        <p:spPr>
          <a:xfrm>
            <a:off x="683565" y="198884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10"/>
          <p:cNvCxnSpPr/>
          <p:nvPr/>
        </p:nvCxnSpPr>
        <p:spPr>
          <a:xfrm>
            <a:off x="2627781" y="198884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11"/>
          <p:cNvCxnSpPr/>
          <p:nvPr/>
        </p:nvCxnSpPr>
        <p:spPr>
          <a:xfrm>
            <a:off x="6516213" y="200715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13"/>
          <p:cNvCxnSpPr/>
          <p:nvPr/>
        </p:nvCxnSpPr>
        <p:spPr>
          <a:xfrm>
            <a:off x="4571997" y="200715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pole tekstowe 51"/>
              <p:cNvSpPr txBox="1"/>
              <p:nvPr/>
            </p:nvSpPr>
            <p:spPr>
              <a:xfrm>
                <a:off x="1100782" y="1787364"/>
                <a:ext cx="91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52" name="pole tekstow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82" y="1787364"/>
                <a:ext cx="91717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pole tekstowe 52"/>
              <p:cNvSpPr txBox="1"/>
              <p:nvPr/>
            </p:nvSpPr>
            <p:spPr>
              <a:xfrm>
                <a:off x="3131840" y="1804174"/>
                <a:ext cx="91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53" name="pole tekstow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804174"/>
                <a:ext cx="91717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pole tekstowe 53"/>
              <p:cNvSpPr txBox="1"/>
              <p:nvPr/>
            </p:nvSpPr>
            <p:spPr>
              <a:xfrm>
                <a:off x="5076056" y="1787364"/>
                <a:ext cx="91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54" name="pole tekstow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787364"/>
                <a:ext cx="91717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Prostokąt 54"/>
              <p:cNvSpPr/>
              <p:nvPr/>
            </p:nvSpPr>
            <p:spPr>
              <a:xfrm>
                <a:off x="7020272" y="1804178"/>
                <a:ext cx="9171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l-PL" i="1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55" name="Prostokąt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804178"/>
                <a:ext cx="917174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50650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Straight Connector 4"/>
          <p:cNvCxnSpPr/>
          <p:nvPr/>
        </p:nvCxnSpPr>
        <p:spPr>
          <a:xfrm>
            <a:off x="683565" y="305065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10"/>
          <p:cNvCxnSpPr/>
          <p:nvPr/>
        </p:nvCxnSpPr>
        <p:spPr>
          <a:xfrm>
            <a:off x="2627781" y="305065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11"/>
          <p:cNvCxnSpPr/>
          <p:nvPr/>
        </p:nvCxnSpPr>
        <p:spPr>
          <a:xfrm>
            <a:off x="6516213" y="30689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13"/>
          <p:cNvCxnSpPr/>
          <p:nvPr/>
        </p:nvCxnSpPr>
        <p:spPr>
          <a:xfrm>
            <a:off x="4571997" y="30689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pole tekstowe 60"/>
              <p:cNvSpPr txBox="1"/>
              <p:nvPr/>
            </p:nvSpPr>
            <p:spPr>
              <a:xfrm>
                <a:off x="1100782" y="2849174"/>
                <a:ext cx="91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61" name="pole tekstow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82" y="2849174"/>
                <a:ext cx="917174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pole tekstowe 61"/>
              <p:cNvSpPr txBox="1"/>
              <p:nvPr/>
            </p:nvSpPr>
            <p:spPr>
              <a:xfrm>
                <a:off x="3131840" y="2865984"/>
                <a:ext cx="91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62" name="pole tekstow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865984"/>
                <a:ext cx="91717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pole tekstowe 62"/>
              <p:cNvSpPr txBox="1"/>
              <p:nvPr/>
            </p:nvSpPr>
            <p:spPr>
              <a:xfrm>
                <a:off x="5076056" y="2849174"/>
                <a:ext cx="91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63" name="pole tekstow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849174"/>
                <a:ext cx="917174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Prostokąt 63"/>
              <p:cNvSpPr/>
              <p:nvPr/>
            </p:nvSpPr>
            <p:spPr>
              <a:xfrm>
                <a:off x="7020272" y="2865988"/>
                <a:ext cx="9171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l-PL" i="1">
                          <a:latin typeface="Cambria Math"/>
                        </a:rPr>
                        <m:t>=</m:t>
                      </m:r>
                      <m:r>
                        <a:rPr lang="pl-PL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64" name="Prostokąt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865988"/>
                <a:ext cx="91717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pole tekstowe 73"/>
          <p:cNvSpPr txBox="1"/>
          <p:nvPr/>
        </p:nvSpPr>
        <p:spPr>
          <a:xfrm>
            <a:off x="82248" y="103863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t=0</a:t>
            </a:r>
            <a:endParaRPr lang="pl-PL" dirty="0"/>
          </a:p>
        </p:txBody>
      </p:sp>
      <p:sp>
        <p:nvSpPr>
          <p:cNvPr id="75" name="pole tekstowe 74"/>
          <p:cNvSpPr txBox="1"/>
          <p:nvPr/>
        </p:nvSpPr>
        <p:spPr>
          <a:xfrm>
            <a:off x="82248" y="207708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t=1</a:t>
            </a:r>
            <a:endParaRPr lang="pl-PL" dirty="0"/>
          </a:p>
        </p:txBody>
      </p:sp>
      <p:sp>
        <p:nvSpPr>
          <p:cNvPr id="76" name="pole tekstowe 75"/>
          <p:cNvSpPr txBox="1"/>
          <p:nvPr/>
        </p:nvSpPr>
        <p:spPr>
          <a:xfrm>
            <a:off x="82248" y="312058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</a:t>
            </a:r>
            <a:r>
              <a:rPr lang="pl-PL" dirty="0" smtClean="0"/>
              <a:t>=2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259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5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1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5544" y="6198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5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7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3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78" y="292424"/>
            <a:ext cx="4608613" cy="812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 rot="21211816">
            <a:off x="3569805" y="5903147"/>
            <a:ext cx="16816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" dirty="0" smtClean="0"/>
              <a:t>Wróblewskiego</a:t>
            </a:r>
            <a:endParaRPr lang="pl-PL" sz="500" dirty="0"/>
          </a:p>
        </p:txBody>
      </p:sp>
      <p:sp>
        <p:nvSpPr>
          <p:cNvPr id="7" name="pole tekstowe 6"/>
          <p:cNvSpPr txBox="1"/>
          <p:nvPr/>
        </p:nvSpPr>
        <p:spPr>
          <a:xfrm rot="21211816">
            <a:off x="1916297" y="6097280"/>
            <a:ext cx="8408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" dirty="0" smtClean="0"/>
              <a:t>Wróblewskiego</a:t>
            </a:r>
            <a:endParaRPr lang="pl-PL" sz="600" dirty="0"/>
          </a:p>
        </p:txBody>
      </p:sp>
    </p:spTree>
    <p:extLst>
      <p:ext uri="{BB962C8B-B14F-4D97-AF65-F5344CB8AC3E}">
        <p14:creationId xmlns:p14="http://schemas.microsoft.com/office/powerpoint/2010/main" val="393674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" y="3717032"/>
            <a:ext cx="35909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3824"/>
            <a:ext cx="38481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AutoShape 5" descr="Znalezione obrazy dla zapytania strzałka"/>
          <p:cNvSpPr>
            <a:spLocks noChangeAspect="1" noChangeArrowheads="1"/>
          </p:cNvSpPr>
          <p:nvPr/>
        </p:nvSpPr>
        <p:spPr bwMode="auto">
          <a:xfrm>
            <a:off x="155576" y="-2079624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7" name="AutoShape 7" descr="Znalezione obrazy dla zapytania strzałka"/>
          <p:cNvSpPr>
            <a:spLocks noChangeAspect="1" noChangeArrowheads="1"/>
          </p:cNvSpPr>
          <p:nvPr/>
        </p:nvSpPr>
        <p:spPr bwMode="auto">
          <a:xfrm>
            <a:off x="307977" y="-1927224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295751"/>
            <a:ext cx="44291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pole tekstowe 27"/>
          <p:cNvSpPr txBox="1"/>
          <p:nvPr/>
        </p:nvSpPr>
        <p:spPr>
          <a:xfrm>
            <a:off x="1596508" y="152729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1594905" y="59803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6575409" y="85415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1486971" y="536064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1486971" y="44371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6732780" y="539609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6731177" y="447268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6578615" y="171893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5810"/>
            <a:ext cx="36004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1979737" y="237218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003649" y="143608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292080" y="692696"/>
            <a:ext cx="310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Przykład wprowadzenia </a:t>
            </a:r>
            <a:r>
              <a:rPr lang="pl-PL" dirty="0" err="1" smtClean="0"/>
              <a:t>swiatel</a:t>
            </a:r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115" y="1830814"/>
            <a:ext cx="34671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ole tekstowe 9"/>
          <p:cNvSpPr txBox="1"/>
          <p:nvPr/>
        </p:nvSpPr>
        <p:spPr>
          <a:xfrm>
            <a:off x="6549155" y="23731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6549155" y="34290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3" y="3798333"/>
            <a:ext cx="35337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ole tekstowe 12"/>
          <p:cNvSpPr txBox="1"/>
          <p:nvPr/>
        </p:nvSpPr>
        <p:spPr>
          <a:xfrm>
            <a:off x="2441500" y="44371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2441500" y="54929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676955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30" y="2343733"/>
            <a:ext cx="4429743" cy="303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583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4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4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3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4" y="3750695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6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20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4" y="3388924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7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6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1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3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7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2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6" y="458113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8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7731" y="171966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4" y="333402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0"/>
            <a:ext cx="7827963" cy="1023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 rot="21211816">
            <a:off x="4937956" y="7187868"/>
            <a:ext cx="16816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 smtClean="0"/>
              <a:t>Wróblewskiego</a:t>
            </a:r>
            <a:endParaRPr lang="pl-PL" sz="500" dirty="0"/>
          </a:p>
        </p:txBody>
      </p:sp>
    </p:spTree>
    <p:extLst>
      <p:ext uri="{BB962C8B-B14F-4D97-AF65-F5344CB8AC3E}">
        <p14:creationId xmlns:p14="http://schemas.microsoft.com/office/powerpoint/2010/main" val="3029254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8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2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7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T=2</a:t>
            </a:r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8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2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T=3</a:t>
            </a:r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31" y="171966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4" y="333402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T=4</a:t>
            </a:r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8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2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T=5</a:t>
            </a:r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3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4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500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6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3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4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500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6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6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3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4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500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6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6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3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4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5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3" y="2837490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5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40" y="4293096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Łącznik prostoliniowy 5"/>
          <p:cNvCxnSpPr/>
          <p:nvPr/>
        </p:nvCxnSpPr>
        <p:spPr>
          <a:xfrm>
            <a:off x="1475656" y="3212976"/>
            <a:ext cx="5593929" cy="156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Łącznik prostoliniowy 6"/>
          <p:cNvCxnSpPr/>
          <p:nvPr/>
        </p:nvCxnSpPr>
        <p:spPr>
          <a:xfrm>
            <a:off x="1480195" y="3068960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Łącznik prostoliniowy 9"/>
          <p:cNvCxnSpPr/>
          <p:nvPr/>
        </p:nvCxnSpPr>
        <p:spPr>
          <a:xfrm>
            <a:off x="2411760" y="3068960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oliniowy 10"/>
          <p:cNvCxnSpPr/>
          <p:nvPr/>
        </p:nvCxnSpPr>
        <p:spPr>
          <a:xfrm>
            <a:off x="2411760" y="3073152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oliniowy 11"/>
          <p:cNvCxnSpPr/>
          <p:nvPr/>
        </p:nvCxnSpPr>
        <p:spPr>
          <a:xfrm>
            <a:off x="3343325" y="3073152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oliniowy 12"/>
          <p:cNvCxnSpPr/>
          <p:nvPr/>
        </p:nvCxnSpPr>
        <p:spPr>
          <a:xfrm>
            <a:off x="3343325" y="3080395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oliniowy 13"/>
          <p:cNvCxnSpPr/>
          <p:nvPr/>
        </p:nvCxnSpPr>
        <p:spPr>
          <a:xfrm>
            <a:off x="4274890" y="3080395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oliniowy 14"/>
          <p:cNvCxnSpPr/>
          <p:nvPr/>
        </p:nvCxnSpPr>
        <p:spPr>
          <a:xfrm>
            <a:off x="4274890" y="3068960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>
          <a:xfrm>
            <a:off x="5206455" y="3068960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oliniowy 16"/>
          <p:cNvCxnSpPr/>
          <p:nvPr/>
        </p:nvCxnSpPr>
        <p:spPr>
          <a:xfrm>
            <a:off x="5206455" y="3087638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>
            <a:off x="6138020" y="3087638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Łącznik prostoliniowy 18"/>
          <p:cNvCxnSpPr/>
          <p:nvPr/>
        </p:nvCxnSpPr>
        <p:spPr>
          <a:xfrm>
            <a:off x="6138020" y="3064768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Łącznik prostoliniowy 19"/>
          <p:cNvCxnSpPr/>
          <p:nvPr/>
        </p:nvCxnSpPr>
        <p:spPr>
          <a:xfrm>
            <a:off x="7069585" y="3064768"/>
            <a:ext cx="0" cy="296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79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6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3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5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3" y="2837490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5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4" y="285293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6" y="429309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8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41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7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t=0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01" y="2323795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6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3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2.1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4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5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3" y="2837490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5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4" y="285293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6" y="429309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8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41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7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t=1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01" y="2323795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from tensorflow.python.keras.models import load_model</a:t>
            </a:r>
          </a:p>
          <a:p>
            <a:r>
              <a:rPr lang="pl-PL" smtClean="0"/>
              <a:t>load_model('static_files/model-agent0.h5').weights</a:t>
            </a:r>
            <a:br>
              <a:rPr lang="pl-PL" smtClean="0"/>
            </a:br>
            <a:endParaRPr lang="pl-P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179" y="260648"/>
            <a:ext cx="916854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579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23528" y="26064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En 14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5" y="2386013"/>
            <a:ext cx="44481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487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2" y="-315415"/>
            <a:ext cx="44577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4" y="2038524"/>
            <a:ext cx="45624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2" y="4638165"/>
            <a:ext cx="45720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33"/>
          <p:cNvSpPr txBox="1"/>
          <p:nvPr/>
        </p:nvSpPr>
        <p:spPr>
          <a:xfrm>
            <a:off x="2765872" y="-31047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8" name="TextBox 33"/>
          <p:cNvSpPr txBox="1"/>
          <p:nvPr/>
        </p:nvSpPr>
        <p:spPr>
          <a:xfrm>
            <a:off x="2823022" y="189450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9" name="TextBox 33"/>
          <p:cNvSpPr txBox="1"/>
          <p:nvPr/>
        </p:nvSpPr>
        <p:spPr>
          <a:xfrm>
            <a:off x="2477147" y="4437113"/>
            <a:ext cx="111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żółte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1196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3537" y="1467901"/>
            <a:ext cx="4662413" cy="231128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87" y="1485306"/>
            <a:ext cx="4562475" cy="2276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2" y="1467902"/>
            <a:ext cx="4751945" cy="23363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33"/>
          <p:cNvSpPr txBox="1"/>
          <p:nvPr/>
        </p:nvSpPr>
        <p:spPr>
          <a:xfrm>
            <a:off x="327670" y="1573778"/>
            <a:ext cx="571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smtClean="0"/>
              <a:t>0</a:t>
            </a:r>
            <a:endParaRPr lang="pl-PL" sz="4000" b="1" dirty="0"/>
          </a:p>
        </p:txBody>
      </p:sp>
      <p:sp>
        <p:nvSpPr>
          <p:cNvPr id="8" name="TextBox 33"/>
          <p:cNvSpPr txBox="1"/>
          <p:nvPr/>
        </p:nvSpPr>
        <p:spPr>
          <a:xfrm>
            <a:off x="5029646" y="150021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/>
              <a:t>1</a:t>
            </a:r>
            <a:endParaRPr lang="pl-PL" sz="3600" b="1" dirty="0"/>
          </a:p>
        </p:txBody>
      </p:sp>
      <p:sp>
        <p:nvSpPr>
          <p:cNvPr id="9" name="TextBox 33"/>
          <p:cNvSpPr txBox="1"/>
          <p:nvPr/>
        </p:nvSpPr>
        <p:spPr>
          <a:xfrm>
            <a:off x="9752485" y="1501340"/>
            <a:ext cx="111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żółte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2" y="4293096"/>
            <a:ext cx="7847013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369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88259"/>
              </p:ext>
            </p:extLst>
          </p:nvPr>
        </p:nvGraphicFramePr>
        <p:xfrm>
          <a:off x="683568" y="476673"/>
          <a:ext cx="7992888" cy="57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/>
                <a:gridCol w="1332148"/>
                <a:gridCol w="3996444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Obecna faza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Możliwe akcje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Konsekwencje akcji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245">
                <a:tc rowSpan="2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0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7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807">
                <a:tc rowSpan="2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83">
                <a:tc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żółte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żółtych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świateł.</a:t>
                      </a:r>
                    </a:p>
                    <a:p>
                      <a:pPr algn="ctr"/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Jeśli żółta faza trwa dłużej niż 2 interwały czasowe – włączenie oczekiwanej fazy 0 lub 1.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340769"/>
            <a:ext cx="2520280" cy="12493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71" y="2743046"/>
            <a:ext cx="2520280" cy="125750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441070"/>
            <a:ext cx="2447689" cy="120344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1881932" y="13312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0</a:t>
            </a:r>
            <a:endParaRPr lang="pl-PL" b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1881931" y="27430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1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1648407" y="4210237"/>
            <a:ext cx="807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żółte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525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548680"/>
            <a:ext cx="10525447" cy="1230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87775"/>
              </p:ext>
            </p:extLst>
          </p:nvPr>
        </p:nvGraphicFramePr>
        <p:xfrm>
          <a:off x="683568" y="476672"/>
          <a:ext cx="7992888" cy="955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/>
                <a:gridCol w="1332148"/>
                <a:gridCol w="3996444"/>
              </a:tblGrid>
              <a:tr h="853745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Obecna faza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Możliwe akcje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Konsekwencje akcji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439">
                <a:tc rowSpan="3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0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1007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93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2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161">
                <a:tc rowSpan="3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2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rowSpan="3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0283">
                <a:tc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żółte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żółtych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świateł.</a:t>
                      </a:r>
                    </a:p>
                    <a:p>
                      <a:pPr algn="ctr"/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Jeśli żółta faza trwa dłużej niż 2 interwały czasowe – włączenie oczekiwanej fazy 0 lub 1.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26" y="1556792"/>
            <a:ext cx="2283641" cy="188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67" y="6093296"/>
            <a:ext cx="2190158" cy="174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30" y="3717032"/>
            <a:ext cx="231797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48" y="8234832"/>
            <a:ext cx="2148195" cy="174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2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07371"/>
            <a:ext cx="4641304" cy="410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195738" y="1957482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7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5" y="1966913"/>
            <a:ext cx="39147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173122" y="2420888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8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5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20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3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5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20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3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5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25002</TotalTime>
  <Words>1076</Words>
  <Application>Microsoft Office PowerPoint</Application>
  <PresentationFormat>Pokaz na ekranie (4:3)</PresentationFormat>
  <Paragraphs>367</Paragraphs>
  <Slides>47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47</vt:i4>
      </vt:variant>
    </vt:vector>
  </HeadingPairs>
  <TitlesOfParts>
    <vt:vector size="48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KOMPUTER</cp:lastModifiedBy>
  <cp:revision>95</cp:revision>
  <dcterms:created xsi:type="dcterms:W3CDTF">2019-03-17T11:23:27Z</dcterms:created>
  <dcterms:modified xsi:type="dcterms:W3CDTF">2019-08-28T16:23:00Z</dcterms:modified>
</cp:coreProperties>
</file>