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01.05.2019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15220</TotalTime>
  <Words>773</Words>
  <Application>Microsoft Office PowerPoint</Application>
  <PresentationFormat>Pokaz na ekranie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66</cp:revision>
  <dcterms:created xsi:type="dcterms:W3CDTF">2019-03-17T11:23:27Z</dcterms:created>
  <dcterms:modified xsi:type="dcterms:W3CDTF">2019-05-01T21:48:05Z</dcterms:modified>
</cp:coreProperties>
</file>