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1" r:id="rId7"/>
    <p:sldId id="256" r:id="rId8"/>
    <p:sldId id="257" r:id="rId9"/>
    <p:sldId id="260" r:id="rId10"/>
    <p:sldId id="261" r:id="rId11"/>
    <p:sldId id="258" r:id="rId12"/>
    <p:sldId id="262" r:id="rId13"/>
    <p:sldId id="263" r:id="rId14"/>
    <p:sldId id="259" r:id="rId15"/>
    <p:sldId id="264" r:id="rId16"/>
    <p:sldId id="265" r:id="rId17"/>
    <p:sldId id="266" r:id="rId18"/>
    <p:sldId id="267" r:id="rId19"/>
    <p:sldId id="270" r:id="rId20"/>
    <p:sldId id="268" r:id="rId21"/>
    <p:sldId id="272" r:id="rId22"/>
    <p:sldId id="273" r:id="rId23"/>
    <p:sldId id="274" r:id="rId24"/>
    <p:sldId id="275" r:id="rId25"/>
    <p:sldId id="276" r:id="rId26"/>
    <p:sldId id="278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7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6</a:t>
            </a:r>
            <a:endParaRPr lang="pl-PL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4</a:t>
            </a:r>
            <a:endParaRPr lang="pl-PL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8</a:t>
            </a:r>
            <a:endParaRPr lang="pl-PL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5</a:t>
            </a:r>
            <a:endParaRPr lang="pl-P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t=0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0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2.1</a:t>
            </a:r>
            <a:endParaRPr lang="pl-PL" sz="2000" b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t=1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773</Words>
  <Application>Microsoft Office PowerPoint</Application>
  <PresentationFormat>Pokaz na ekranie (4:3)</PresentationFormat>
  <Paragraphs>280</Paragraphs>
  <Slides>32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3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45</cp:revision>
  <dcterms:created xsi:type="dcterms:W3CDTF">2019-03-17T11:23:27Z</dcterms:created>
  <dcterms:modified xsi:type="dcterms:W3CDTF">2019-04-14T11:35:21Z</dcterms:modified>
</cp:coreProperties>
</file>