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7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6</a:t>
            </a:r>
            <a:endParaRPr lang="pl-PL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8</a:t>
            </a:r>
            <a:endParaRPr lang="pl-PL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t=0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0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2.1</a:t>
            </a:r>
            <a:endParaRPr lang="pl-PL" sz="20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t=1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Up Arrow 5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Up Arrow 8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Up Arrow 20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Up Arrow 32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6269026" y="144664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>
            <a:spLocks/>
          </p:cNvSpPr>
          <p:nvPr/>
        </p:nvSpPr>
        <p:spPr>
          <a:xfrm rot="5400000" flipH="1">
            <a:off x="7092630" y="18784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>
            <a:spLocks/>
          </p:cNvSpPr>
          <p:nvPr/>
        </p:nvSpPr>
        <p:spPr>
          <a:xfrm rot="5400000">
            <a:off x="7281435" y="88075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6313743" y="88075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Up Arrow 55"/>
          <p:cNvSpPr>
            <a:spLocks/>
          </p:cNvSpPr>
          <p:nvPr/>
        </p:nvSpPr>
        <p:spPr>
          <a:xfrm rot="16200000" flipH="1">
            <a:off x="5017635" y="88075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Up Arrow 56"/>
          <p:cNvSpPr>
            <a:spLocks/>
          </p:cNvSpPr>
          <p:nvPr/>
        </p:nvSpPr>
        <p:spPr>
          <a:xfrm rot="10800000">
            <a:off x="8505222" y="89068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Bent Arrow 57"/>
          <p:cNvSpPr>
            <a:spLocks/>
          </p:cNvSpPr>
          <p:nvPr/>
        </p:nvSpPr>
        <p:spPr>
          <a:xfrm rot="10800000" flipH="1">
            <a:off x="8388424" y="888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6228186" y="18784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>
            <a:spLocks/>
          </p:cNvSpPr>
          <p:nvPr/>
        </p:nvSpPr>
        <p:spPr>
          <a:xfrm rot="16200000">
            <a:off x="5076406" y="17112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>
            <a:spLocks/>
          </p:cNvSpPr>
          <p:nvPr/>
        </p:nvSpPr>
        <p:spPr>
          <a:xfrm rot="5400000">
            <a:off x="7173850" y="145847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>
            <a:spLocks/>
          </p:cNvSpPr>
          <p:nvPr/>
        </p:nvSpPr>
        <p:spPr>
          <a:xfrm flipH="1">
            <a:off x="8404534" y="145847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>
            <a:spLocks/>
          </p:cNvSpPr>
          <p:nvPr/>
        </p:nvSpPr>
        <p:spPr>
          <a:xfrm rot="5400000">
            <a:off x="5076405" y="147528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5" name="Up Arrow 46"/>
          <p:cNvSpPr>
            <a:spLocks/>
          </p:cNvSpPr>
          <p:nvPr/>
        </p:nvSpPr>
        <p:spPr>
          <a:xfrm rot="15000000">
            <a:off x="6149446" y="279653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46"/>
          <p:cNvSpPr>
            <a:spLocks/>
          </p:cNvSpPr>
          <p:nvPr/>
        </p:nvSpPr>
        <p:spPr>
          <a:xfrm rot="17400000">
            <a:off x="7232159" y="3147179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15064</TotalTime>
  <Words>773</Words>
  <Application>Microsoft Office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54</cp:revision>
  <dcterms:created xsi:type="dcterms:W3CDTF">2019-03-17T11:23:27Z</dcterms:created>
  <dcterms:modified xsi:type="dcterms:W3CDTF">2019-04-25T07:13:11Z</dcterms:modified>
</cp:coreProperties>
</file>