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1330"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104D6E-347E-4853-BB4C-4B34CA62695C}" type="datetimeFigureOut">
              <a:rPr lang="en-US" smtClean="0"/>
              <a:pPr/>
              <a:t>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104D6E-347E-4853-BB4C-4B34CA62695C}" type="datetimeFigureOut">
              <a:rPr lang="en-US" smtClean="0"/>
              <a:pPr/>
              <a:t>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104D6E-347E-4853-BB4C-4B34CA62695C}" type="datetimeFigureOut">
              <a:rPr lang="en-US" smtClean="0"/>
              <a:pPr/>
              <a:t>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104D6E-347E-4853-BB4C-4B34CA62695C}" type="datetimeFigureOut">
              <a:rPr lang="en-US" smtClean="0"/>
              <a:pPr/>
              <a:t>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104D6E-347E-4853-BB4C-4B34CA62695C}" type="datetimeFigureOut">
              <a:rPr lang="en-US" smtClean="0"/>
              <a:pPr/>
              <a:t>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104D6E-347E-4853-BB4C-4B34CA62695C}" type="datetimeFigureOut">
              <a:rPr lang="en-US" smtClean="0"/>
              <a:pPr/>
              <a:t>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104D6E-347E-4853-BB4C-4B34CA62695C}" type="datetimeFigureOut">
              <a:rPr lang="en-US" smtClean="0"/>
              <a:pPr/>
              <a:t>4/11/2016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104D6E-347E-4853-BB4C-4B34CA62695C}" type="datetimeFigureOut">
              <a:rPr lang="en-US" smtClean="0"/>
              <a:pPr/>
              <a:t>4/11/2016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04D6E-347E-4853-BB4C-4B34CA62695C}" type="datetimeFigureOut">
              <a:rPr lang="en-US" smtClean="0"/>
              <a:pPr/>
              <a:t>4/11/2016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04D6E-347E-4853-BB4C-4B34CA62695C}" type="datetimeFigureOut">
              <a:rPr lang="en-US" smtClean="0"/>
              <a:pPr/>
              <a:t>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04D6E-347E-4853-BB4C-4B34CA62695C}" type="datetimeFigureOut">
              <a:rPr lang="en-US" smtClean="0"/>
              <a:pPr/>
              <a:t>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C8EAF-77DA-4E2F-9D67-1E4C8CEE82E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04D6E-347E-4853-BB4C-4B34CA62695C}" type="datetimeFigureOut">
              <a:rPr lang="en-US" smtClean="0"/>
              <a:pPr/>
              <a:t>4/11/2016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C8EAF-77DA-4E2F-9D67-1E4C8CEE82E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hishek.nandy81@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uemix.geekmonkeystudios.in/adm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ntel.com/content/www/us/en/architecture-and-technology/realsense-overview.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manisha.biswas@indi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RetainIT</a:t>
            </a:r>
            <a:endParaRPr lang="en-IN" dirty="0"/>
          </a:p>
        </p:txBody>
      </p:sp>
      <p:sp>
        <p:nvSpPr>
          <p:cNvPr id="3" name="Subtitle 2"/>
          <p:cNvSpPr>
            <a:spLocks noGrp="1"/>
          </p:cNvSpPr>
          <p:nvPr>
            <p:ph type="subTitle" idx="1"/>
          </p:nvPr>
        </p:nvSpPr>
        <p:spPr>
          <a:xfrm>
            <a:off x="1371600" y="3886200"/>
            <a:ext cx="6400800" cy="2114568"/>
          </a:xfrm>
        </p:spPr>
        <p:txBody>
          <a:bodyPr>
            <a:normAutofit/>
          </a:bodyPr>
          <a:lstStyle/>
          <a:p>
            <a:r>
              <a:rPr lang="en-IN" dirty="0" err="1" smtClean="0"/>
              <a:t>Manisha</a:t>
            </a:r>
            <a:r>
              <a:rPr lang="en-IN" dirty="0" smtClean="0"/>
              <a:t> </a:t>
            </a:r>
            <a:r>
              <a:rPr lang="en-IN" dirty="0" err="1" smtClean="0"/>
              <a:t>Biswas</a:t>
            </a:r>
            <a:endParaRPr lang="en-IN" dirty="0" smtClean="0"/>
          </a:p>
          <a:p>
            <a:r>
              <a:rPr lang="en-IN" dirty="0" smtClean="0"/>
              <a:t>ID:- </a:t>
            </a:r>
            <a:r>
              <a:rPr lang="en-IN" dirty="0" smtClean="0">
                <a:hlinkClick r:id="rId2"/>
              </a:rPr>
              <a:t>abhishek.nandy81@gmail.com</a:t>
            </a:r>
            <a:endParaRPr lang="en-IN" dirty="0" smtClean="0"/>
          </a:p>
          <a:p>
            <a:r>
              <a:rPr lang="en-IN" dirty="0" err="1" smtClean="0"/>
              <a:t>PassCode</a:t>
            </a:r>
            <a:r>
              <a:rPr lang="en-IN" dirty="0" smtClean="0"/>
              <a:t> :-ICIC8020</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PS:-How do we retain customers and add new one</a:t>
            </a:r>
            <a:endParaRPr lang="en-IN" dirty="0"/>
          </a:p>
        </p:txBody>
      </p:sp>
      <p:sp>
        <p:nvSpPr>
          <p:cNvPr id="3" name="Content Placeholder 2"/>
          <p:cNvSpPr>
            <a:spLocks noGrp="1"/>
          </p:cNvSpPr>
          <p:nvPr>
            <p:ph idx="1"/>
          </p:nvPr>
        </p:nvSpPr>
        <p:spPr/>
        <p:txBody>
          <a:bodyPr>
            <a:normAutofit lnSpcReduction="10000"/>
          </a:bodyPr>
          <a:lstStyle/>
          <a:p>
            <a:r>
              <a:rPr lang="en-IN" dirty="0" smtClean="0"/>
              <a:t>Solution targeted for retail customers as well as admins who manage the account</a:t>
            </a:r>
          </a:p>
          <a:p>
            <a:r>
              <a:rPr lang="en-IN" dirty="0" smtClean="0"/>
              <a:t>Innovative ways to retain the customers and give a unified experience</a:t>
            </a:r>
          </a:p>
          <a:p>
            <a:r>
              <a:rPr lang="en-IN" dirty="0" smtClean="0"/>
              <a:t>Bridging the gap between customers and the ICICIBank with intelligent system powered by IBM Watson services</a:t>
            </a:r>
          </a:p>
          <a:p>
            <a:r>
              <a:rPr lang="en-IN" dirty="0" smtClean="0"/>
              <a:t>Showing offers and details according to users need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project Flow</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403187" y="1600200"/>
            <a:ext cx="433762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functionalities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Login using Client ID and passcode,leads you to admin page</a:t>
            </a:r>
          </a:p>
          <a:p>
            <a:r>
              <a:rPr lang="en-IN" dirty="0" smtClean="0"/>
              <a:t>Login:- </a:t>
            </a:r>
            <a:r>
              <a:rPr lang="en-IN" dirty="0" smtClean="0">
                <a:hlinkClick r:id="rId2"/>
              </a:rPr>
              <a:t>http://bluemix.geekmonkeystudios.in/admin</a:t>
            </a:r>
            <a:endParaRPr lang="en-IN" dirty="0" smtClean="0"/>
          </a:p>
          <a:p>
            <a:pPr>
              <a:buNone/>
            </a:pPr>
            <a:r>
              <a:rPr lang="en-IN" dirty="0" smtClean="0"/>
              <a:t>User Name:-abhishek.nandy81@gmail.com</a:t>
            </a:r>
          </a:p>
          <a:p>
            <a:pPr>
              <a:buNone/>
            </a:pPr>
            <a:r>
              <a:rPr lang="en-IN" dirty="0" smtClean="0"/>
              <a:t>Password    :- ICIC8020</a:t>
            </a:r>
          </a:p>
          <a:p>
            <a:pPr>
              <a:buNone/>
            </a:pPr>
            <a:endParaRPr lang="en-IN" dirty="0" smtClean="0"/>
          </a:p>
          <a:p>
            <a:r>
              <a:rPr lang="en-IN" dirty="0" smtClean="0"/>
              <a:t>Using ICICI Bank Apis first get Accounts Summary, then using Account enquiry Balance API shows the balance for the user,Behaviourial API allows to see if is eligible for Loans or not.N-day (10 days)transaction API establishes transaction history for a user.</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functionalities contd..</a:t>
            </a:r>
            <a:endParaRPr lang="en-IN" dirty="0"/>
          </a:p>
        </p:txBody>
      </p:sp>
      <p:sp>
        <p:nvSpPr>
          <p:cNvPr id="3" name="Content Placeholder 2"/>
          <p:cNvSpPr>
            <a:spLocks noGrp="1"/>
          </p:cNvSpPr>
          <p:nvPr>
            <p:ph idx="1"/>
          </p:nvPr>
        </p:nvSpPr>
        <p:spPr/>
        <p:txBody>
          <a:bodyPr>
            <a:normAutofit fontScale="92500" lnSpcReduction="10000"/>
          </a:bodyPr>
          <a:lstStyle/>
          <a:p>
            <a:r>
              <a:rPr lang="en-IN" sz="1700" dirty="0" smtClean="0"/>
              <a:t>Using IBM Bluemix Watson services </a:t>
            </a:r>
          </a:p>
          <a:p>
            <a:r>
              <a:rPr lang="en-IN" sz="1700" b="1" dirty="0" smtClean="0"/>
              <a:t>Trade Off Analytics</a:t>
            </a:r>
            <a:r>
              <a:rPr lang="en-IN" sz="1700" dirty="0" smtClean="0"/>
              <a:t>:- uses </a:t>
            </a:r>
            <a:r>
              <a:rPr lang="en-IN" sz="1700" b="1" dirty="0" smtClean="0"/>
              <a:t>10 years ICICI Bank stock data </a:t>
            </a:r>
            <a:r>
              <a:rPr lang="en-IN" sz="1700" dirty="0" smtClean="0"/>
              <a:t>and do analysis on that data give desired results</a:t>
            </a:r>
          </a:p>
          <a:p>
            <a:r>
              <a:rPr lang="en-IN" sz="1700" b="1" dirty="0" smtClean="0"/>
              <a:t>Document Conversion </a:t>
            </a:r>
            <a:r>
              <a:rPr lang="en-IN" sz="1700" dirty="0" smtClean="0"/>
              <a:t>allows you convert a document into JSON that can be easily implemented to do trade off analytics</a:t>
            </a:r>
          </a:p>
          <a:p>
            <a:r>
              <a:rPr lang="en-IN" sz="1700" b="1" dirty="0" smtClean="0"/>
              <a:t>Customer Service Tone Analyzer</a:t>
            </a:r>
            <a:r>
              <a:rPr lang="en-IN" sz="1700" dirty="0" smtClean="0"/>
              <a:t>:- allows steady analysis of </a:t>
            </a:r>
            <a:r>
              <a:rPr lang="en-IN" sz="1700" b="1" dirty="0" smtClean="0"/>
              <a:t>customer/agent chat </a:t>
            </a:r>
            <a:r>
              <a:rPr lang="en-IN" sz="1700" dirty="0" smtClean="0"/>
              <a:t>with Sentiments/emotion values.</a:t>
            </a:r>
          </a:p>
          <a:p>
            <a:r>
              <a:rPr lang="en-IN" sz="1700" b="1" dirty="0" smtClean="0"/>
              <a:t>Business Intelligence and Customer Sentiment</a:t>
            </a:r>
            <a:r>
              <a:rPr lang="en-IN" sz="1700" dirty="0" smtClean="0"/>
              <a:t>:- This allows users to know the market pulse from internet how is the pulse of ICICI bank for a period of time using News API from Alchemy(API calls just goes out of limit because of a free key)</a:t>
            </a:r>
          </a:p>
          <a:p>
            <a:r>
              <a:rPr lang="en-IN" sz="1700" b="1" dirty="0" smtClean="0"/>
              <a:t>Stock Related Data &amp; messages</a:t>
            </a:r>
            <a:r>
              <a:rPr lang="en-IN" sz="1700" dirty="0" smtClean="0"/>
              <a:t>:- Shows live stock update of ICICI bank  for registered users owning ICICIBank  we make a </a:t>
            </a:r>
            <a:r>
              <a:rPr lang="en-IN" sz="1700" b="1" dirty="0" smtClean="0"/>
              <a:t>call/sms</a:t>
            </a:r>
            <a:r>
              <a:rPr lang="en-IN" sz="1700" dirty="0" smtClean="0"/>
              <a:t>  when there is increase/decrease of share price used dummy number now(for call our friend’s number added) he receives a call now can be extended to various services in portal powered by </a:t>
            </a:r>
            <a:r>
              <a:rPr lang="en-IN" sz="1700" b="1" dirty="0" smtClean="0"/>
              <a:t>Nexmo</a:t>
            </a:r>
            <a:r>
              <a:rPr lang="en-IN" sz="1700" dirty="0" smtClean="0"/>
              <a:t>(https://www.nexmo.com/).</a:t>
            </a:r>
          </a:p>
          <a:p>
            <a:r>
              <a:rPr lang="en-IN" sz="1700" dirty="0" smtClean="0"/>
              <a:t>Lastly we have used </a:t>
            </a:r>
            <a:r>
              <a:rPr lang="en-IN" sz="1700" b="1" dirty="0" smtClean="0"/>
              <a:t>Intel RealSense technology </a:t>
            </a:r>
            <a:r>
              <a:rPr lang="en-IN" sz="1700" dirty="0" smtClean="0"/>
              <a:t>for web using the camera to fire call/sms when we show gestures Like </a:t>
            </a:r>
            <a:r>
              <a:rPr lang="en-IN" sz="1700" b="1" dirty="0" smtClean="0"/>
              <a:t>Fist gesture </a:t>
            </a:r>
            <a:r>
              <a:rPr lang="en-IN" sz="1700" dirty="0" smtClean="0"/>
              <a:t>will make a call/sms ,</a:t>
            </a:r>
            <a:r>
              <a:rPr lang="en-IN" sz="1700" b="1" dirty="0" smtClean="0"/>
              <a:t>Victory sign </a:t>
            </a:r>
            <a:r>
              <a:rPr lang="en-IN" sz="1700" dirty="0" smtClean="0"/>
              <a:t>opens trade off analytics(</a:t>
            </a:r>
            <a:r>
              <a:rPr lang="en-IN" sz="1700" dirty="0" smtClean="0">
                <a:hlinkClick r:id="rId2"/>
              </a:rPr>
              <a:t>http://www.intel.com/content/www/us/en/architecture-and-technology/realsense-overview.html</a:t>
            </a:r>
            <a:r>
              <a:rPr lang="en-IN" sz="1700" dirty="0" smtClean="0"/>
              <a:t>)  we  are working on emotion detection for users to give offers.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IN" sz="2000" b="1" dirty="0" smtClean="0"/>
              <a:t>How the solution is different</a:t>
            </a:r>
          </a:p>
          <a:p>
            <a:r>
              <a:rPr lang="en-IN" sz="2000" dirty="0" smtClean="0"/>
              <a:t>User experience is governed by power of AI of Watson services that gives a very good experience to users</a:t>
            </a:r>
          </a:p>
          <a:p>
            <a:r>
              <a:rPr lang="en-IN" sz="2000" dirty="0" smtClean="0"/>
              <a:t>Analysing important data gives us ways to interact with customers more engaging</a:t>
            </a:r>
          </a:p>
          <a:p>
            <a:r>
              <a:rPr lang="en-IN" sz="2000" dirty="0" smtClean="0"/>
              <a:t>Giving latest updates via sms/phone calls makes more interesting as this figures/flows are generated from Watson Services.</a:t>
            </a:r>
          </a:p>
          <a:p>
            <a:r>
              <a:rPr lang="en-IN" sz="2000" dirty="0" smtClean="0"/>
              <a:t>Gesture recognition for touchless experience for users adding another dimension to the app</a:t>
            </a:r>
          </a:p>
          <a:p>
            <a:r>
              <a:rPr lang="en-IN" sz="2000" dirty="0" smtClean="0"/>
              <a:t>We are working on emotion detection mechanism with Watson services so that we provide offers according to the mood or capture a variance looking at user data. It uses Intel RealSense</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buNone/>
            </a:pPr>
            <a:r>
              <a:rPr lang="en-IN" sz="2400" b="1" dirty="0" smtClean="0"/>
              <a:t>Underlying technology</a:t>
            </a:r>
          </a:p>
          <a:p>
            <a:pPr>
              <a:buNone/>
            </a:pPr>
            <a:r>
              <a:rPr lang="en-IN" sz="2400" dirty="0" smtClean="0"/>
              <a:t>We have used Hybrid Solution using Cake PHP to build it and mixed IBM Bluemix Watson services for the application flow(trade off analytics, document conversion, tone analyser, alchemy API) Gesture Recognition(Intel RealSense).For making calls we have used Nexmo and ICICI Bank APIs.We made it in a windows system can be easily converted to IBM Bluemix platform(used </a:t>
            </a:r>
            <a:r>
              <a:rPr lang="en-IN" sz="2400" dirty="0" smtClean="0">
                <a:hlinkClick r:id="rId2"/>
              </a:rPr>
              <a:t>manisha.biswas@india.com</a:t>
            </a:r>
            <a:r>
              <a:rPr lang="en-IN" sz="2400" dirty="0" smtClean="0"/>
              <a:t> for Bluemix access)</a:t>
            </a:r>
          </a:p>
          <a:p>
            <a:pPr>
              <a:buNone/>
            </a:pPr>
            <a:r>
              <a:rPr lang="en-IN" sz="2400" b="1" dirty="0" smtClean="0"/>
              <a:t>ICICI Apis used</a:t>
            </a:r>
          </a:p>
          <a:p>
            <a:r>
              <a:rPr lang="en-IN" sz="2400" dirty="0"/>
              <a:t>Account Summary API</a:t>
            </a:r>
          </a:p>
          <a:p>
            <a:r>
              <a:rPr lang="en-IN" sz="2400" dirty="0"/>
              <a:t>Account enquiry balance API</a:t>
            </a:r>
          </a:p>
          <a:p>
            <a:r>
              <a:rPr lang="en-IN" sz="2400" dirty="0"/>
              <a:t>Behaviour Score</a:t>
            </a:r>
          </a:p>
          <a:p>
            <a:r>
              <a:rPr lang="en-IN" sz="2400" dirty="0"/>
              <a:t>n-day transaction API</a:t>
            </a:r>
          </a:p>
          <a:p>
            <a:pPr>
              <a:buNone/>
            </a:pPr>
            <a:endParaRPr lang="en-IN" sz="2400" dirty="0" smtClean="0"/>
          </a:p>
          <a:p>
            <a:pPr>
              <a:buNone/>
            </a:pPr>
            <a:endParaRPr lang="en-IN" sz="2400"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 Screenshots</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48922" y="1500174"/>
            <a:ext cx="1951376" cy="178594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2786050" y="1500174"/>
            <a:ext cx="2214577" cy="185738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5286379" y="1428735"/>
            <a:ext cx="2514595" cy="200026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500034" y="3643314"/>
            <a:ext cx="2428892" cy="2000264"/>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cstate="print"/>
          <a:srcRect/>
          <a:stretch>
            <a:fillRect/>
          </a:stretch>
        </p:blipFill>
        <p:spPr bwMode="auto">
          <a:xfrm>
            <a:off x="3357554" y="3643314"/>
            <a:ext cx="2000264" cy="2071702"/>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cstate="print"/>
          <a:srcRect/>
          <a:stretch>
            <a:fillRect/>
          </a:stretch>
        </p:blipFill>
        <p:spPr bwMode="auto">
          <a:xfrm>
            <a:off x="5572132" y="3571876"/>
            <a:ext cx="2346318" cy="20002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8" cstate="print"/>
          <a:srcRect/>
          <a:stretch>
            <a:fillRect/>
          </a:stretch>
        </p:blipFill>
        <p:spPr bwMode="auto">
          <a:xfrm>
            <a:off x="2500298" y="5715016"/>
            <a:ext cx="2928958"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539</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RetainIT</vt:lpstr>
      <vt:lpstr>PS:-How do we retain customers and add new one</vt:lpstr>
      <vt:lpstr>The project Flow</vt:lpstr>
      <vt:lpstr>List of functionalities</vt:lpstr>
      <vt:lpstr>List of functionalities contd..</vt:lpstr>
      <vt:lpstr>Slide 6</vt:lpstr>
      <vt:lpstr>Slide 7</vt:lpstr>
      <vt:lpstr>App Screenshots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RetainIT</dc:title>
  <dc:creator>Abhishek Nandy</dc:creator>
  <cp:lastModifiedBy>Abhishek Nandy</cp:lastModifiedBy>
  <cp:revision>9</cp:revision>
  <dcterms:created xsi:type="dcterms:W3CDTF">2016-03-27T10:03:53Z</dcterms:created>
  <dcterms:modified xsi:type="dcterms:W3CDTF">2016-04-11T18:06:36Z</dcterms:modified>
</cp:coreProperties>
</file>