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74" r:id="rId7"/>
    <p:sldId id="263" r:id="rId8"/>
    <p:sldId id="260" r:id="rId9"/>
    <p:sldId id="269" r:id="rId10"/>
    <p:sldId id="265" r:id="rId11"/>
    <p:sldId id="266" r:id="rId12"/>
    <p:sldId id="268" r:id="rId13"/>
    <p:sldId id="271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2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4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7F1D-4ADC-4571-9CD2-EE492601E4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39.101.226:8081/nexu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hyperlink" Target="http://10.39.101.226:5601/" TargetMode="Externa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39.101.226:2375/" TargetMode="External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s.jenkins-ci.org/download/plugins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Cloud Environment Setup on Ubuntu 14.0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Johnny Cao</a:t>
            </a:r>
          </a:p>
          <a:p>
            <a:r>
              <a:rPr lang="en-US" altLang="zh-CN" dirty="0"/>
              <a:t>Dec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3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sonatype</a:t>
            </a:r>
            <a:r>
              <a:rPr lang="en-US" altLang="zh-CN" dirty="0">
                <a:solidFill>
                  <a:srgbClr val="00B050"/>
                </a:solidFill>
              </a:rPr>
              <a:t>/nexus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-p 8081:8081 -d </a:t>
            </a:r>
            <a:r>
              <a:rPr lang="en-US" altLang="zh-CN" dirty="0" err="1">
                <a:solidFill>
                  <a:srgbClr val="00B050"/>
                </a:solidFill>
              </a:rPr>
              <a:t>sonatype</a:t>
            </a:r>
            <a:r>
              <a:rPr lang="en-US" altLang="zh-CN" dirty="0">
                <a:solidFill>
                  <a:srgbClr val="00B050"/>
                </a:solidFill>
              </a:rPr>
              <a:t>/nexus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# server info: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url: http://10.39.101.226:8081/nexus/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user id: admin</a:t>
            </a:r>
          </a:p>
          <a:p>
            <a:pPr marL="0" indent="0">
              <a:buNone/>
            </a:pPr>
            <a:r>
              <a:rPr lang="en-US" altLang="zh-CN" dirty="0"/>
              <a:t> password: admin123</a:t>
            </a:r>
          </a:p>
          <a:p>
            <a:pPr marL="0" indent="0">
              <a:buNone/>
            </a:pPr>
            <a:r>
              <a:rPr lang="en-US" altLang="zh-CN" dirty="0"/>
              <a:t>#Release jar to Nexus repository in Eclipse, add below info into pom.xml and run command: 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deploy.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distributionManagement</a:t>
            </a:r>
            <a:r>
              <a:rPr lang="en-US" altLang="zh-CN" sz="2100" dirty="0"/>
              <a:t>&gt;</a:t>
            </a:r>
          </a:p>
          <a:p>
            <a:pPr marL="0" indent="0">
              <a:buNone/>
            </a:pPr>
            <a:r>
              <a:rPr lang="en-US" altLang="zh-CN" sz="2100" dirty="0"/>
              <a:t>   &lt;repository&gt;</a:t>
            </a:r>
          </a:p>
          <a:p>
            <a:pPr marL="0" indent="0">
              <a:buNone/>
            </a:pPr>
            <a:r>
              <a:rPr lang="en-US" altLang="zh-CN" sz="2100" dirty="0"/>
              <a:t>     &lt;id&gt;</a:t>
            </a:r>
            <a:r>
              <a:rPr lang="en-US" altLang="zh-CN" sz="2100" dirty="0" err="1"/>
              <a:t>cs_release</a:t>
            </a:r>
            <a:r>
              <a:rPr lang="en-US" altLang="zh-CN" sz="2100" dirty="0"/>
              <a:t>&lt;/id&gt;</a:t>
            </a:r>
          </a:p>
          <a:p>
            <a:pPr marL="0" indent="0">
              <a:buNone/>
            </a:pPr>
            <a:r>
              <a:rPr lang="en-US" altLang="zh-CN" sz="2100" dirty="0"/>
              <a:t>     &lt;</a:t>
            </a:r>
            <a:r>
              <a:rPr lang="en-US" altLang="zh-CN" sz="2100" dirty="0" err="1"/>
              <a:t>url</a:t>
            </a:r>
            <a:r>
              <a:rPr lang="en-US" altLang="zh-CN" sz="2100" dirty="0"/>
              <a:t>&gt;http://10.39.101.226:8081/nexus/content/repositories/releases/&lt;/url&gt;</a:t>
            </a:r>
          </a:p>
          <a:p>
            <a:pPr marL="0" indent="0">
              <a:buNone/>
            </a:pPr>
            <a:r>
              <a:rPr lang="en-US" altLang="zh-CN" sz="2100" dirty="0"/>
              <a:t>   &lt;/repository&gt;</a:t>
            </a:r>
          </a:p>
          <a:p>
            <a:pPr marL="0" indent="0">
              <a:buNone/>
            </a:pPr>
            <a:r>
              <a:rPr lang="en-US" altLang="zh-CN" sz="2100" dirty="0"/>
              <a:t> &lt;/</a:t>
            </a:r>
            <a:r>
              <a:rPr lang="en-US" altLang="zh-CN" sz="2100" dirty="0" err="1"/>
              <a:t>distributionManagement</a:t>
            </a:r>
            <a:r>
              <a:rPr lang="en-US" altLang="zh-CN" sz="2100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06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-e MYSQL_ROOT_PASSWORD=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r>
              <a:rPr lang="en-US" altLang="zh-CN" dirty="0">
                <a:solidFill>
                  <a:srgbClr val="00B050"/>
                </a:solidFill>
              </a:rPr>
              <a:t> -p 3306:3306 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#JDBC:</a:t>
            </a:r>
          </a:p>
          <a:p>
            <a:pPr lvl="1"/>
            <a:r>
              <a:rPr lang="en-US" altLang="zh-CN" sz="1600" b="1" i="1" dirty="0"/>
              <a:t>DRIVER_CLASS: </a:t>
            </a:r>
            <a:r>
              <a:rPr lang="en-US" altLang="zh-CN" sz="1600" b="1" i="1" dirty="0" err="1"/>
              <a:t>com.mysql.jdbc.Driver</a:t>
            </a:r>
            <a:endParaRPr lang="en-US" altLang="zh-CN" sz="1600" b="1" i="1" dirty="0"/>
          </a:p>
          <a:p>
            <a:pPr lvl="1"/>
            <a:r>
              <a:rPr lang="en-US" altLang="zh-CN" sz="1600" b="1" i="1" dirty="0"/>
              <a:t>JDBC_URL: </a:t>
            </a:r>
            <a:r>
              <a:rPr lang="en-US" altLang="zh-CN" sz="1600" b="1" i="1" u="sng" dirty="0" err="1"/>
              <a:t>jdbc:mysql</a:t>
            </a:r>
            <a:r>
              <a:rPr lang="en-US" altLang="zh-CN" sz="1600" b="1" i="1" u="sng" dirty="0"/>
              <a:t>://10.39.101.226:3306/</a:t>
            </a:r>
            <a:r>
              <a:rPr lang="en-US" altLang="zh-CN" sz="1600" b="1" i="1" u="sng" dirty="0" err="1"/>
              <a:t>cloud_dev?useUnicode</a:t>
            </a:r>
            <a:r>
              <a:rPr lang="en-US" altLang="zh-CN" sz="1600" b="1" i="1" u="sng" dirty="0"/>
              <a:t>=</a:t>
            </a:r>
            <a:r>
              <a:rPr lang="en-US" altLang="zh-CN" sz="1600" b="1" i="1" u="sng" dirty="0" err="1"/>
              <a:t>true&amp;characterEncoding</a:t>
            </a:r>
            <a:r>
              <a:rPr lang="en-US" altLang="zh-CN" sz="1600" b="1" i="1" u="sng" dirty="0"/>
              <a:t>=utf-8&amp;useSSL=false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13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SonarQube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8680"/>
            <a:ext cx="11243310" cy="5726430"/>
          </a:xfrm>
        </p:spPr>
        <p:txBody>
          <a:bodyPr>
            <a:normAutofit fontScale="92500" lnSpcReduction="10000"/>
          </a:bodyPr>
          <a:lstStyle/>
          <a:p>
            <a:r>
              <a:rPr lang="da-DK" altLang="zh-CN" dirty="0"/>
              <a:t>Create database:sonar, create db user:sonar</a:t>
            </a:r>
          </a:p>
          <a:p>
            <a:r>
              <a:rPr lang="da-DK" altLang="zh-CN" dirty="0">
                <a:solidFill>
                  <a:schemeClr val="accent6"/>
                </a:solidFill>
              </a:rPr>
              <a:t>docker pull sonarqube</a:t>
            </a:r>
          </a:p>
          <a:p>
            <a:r>
              <a:rPr lang="da-DK" altLang="zh-CN" dirty="0">
                <a:solidFill>
                  <a:schemeClr val="accent6"/>
                </a:solidFill>
              </a:rPr>
              <a:t> docker run -d -p 9000:9000 -p 9092:9092 sonarqube -Dsonar.jdbc.username=sonar -Dsonar.jdbc.password=sonar -Dsonar.jdbc.url=jdbc:mysql://10.39.101.226:3306/sonar?useUnicode=true\&amp;characterEncoding=utf8\&amp;rewriteBatchedStatements=true\&amp;useConfigs=maxPerformance\&amp;rewriteBatchedStatements=true</a:t>
            </a:r>
          </a:p>
          <a:p>
            <a:r>
              <a:rPr lang="en-US" altLang="zh-CN" dirty="0"/>
              <a:t>Need to login with admin account to install language</a:t>
            </a:r>
            <a:r>
              <a:rPr lang="zh-CN" altLang="en-US" dirty="0"/>
              <a:t>（</a:t>
            </a:r>
            <a:r>
              <a:rPr lang="en-US" altLang="zh-CN" dirty="0"/>
              <a:t>java, </a:t>
            </a:r>
            <a:r>
              <a:rPr lang="en-US" altLang="zh-CN" dirty="0" err="1"/>
              <a:t>javascirpt</a:t>
            </a:r>
            <a:r>
              <a:rPr lang="en-US" altLang="zh-CN" dirty="0"/>
              <a:t> etc.) plugin in configuration -&gt;update center</a:t>
            </a:r>
          </a:p>
          <a:p>
            <a:r>
              <a:rPr lang="en-US" altLang="zh-CN" dirty="0"/>
              <a:t>Add Maven Sonar Plugins in POM.xml</a:t>
            </a:r>
          </a:p>
          <a:p>
            <a:pPr marL="457200" lvl="1" indent="0">
              <a:buNone/>
            </a:pPr>
            <a:r>
              <a:rPr lang="en-US" altLang="zh-CN" sz="700" dirty="0"/>
              <a:t>&lt;plugin&gt;</a:t>
            </a:r>
          </a:p>
          <a:p>
            <a:pPr marL="457200" lvl="1" indent="0">
              <a:buNone/>
            </a:pPr>
            <a:r>
              <a:rPr lang="en-US" altLang="zh-CN" sz="700" dirty="0"/>
              <a:t>&lt;</a:t>
            </a:r>
            <a:r>
              <a:rPr lang="en-US" altLang="zh-CN" sz="700" dirty="0" err="1"/>
              <a:t>groupId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org.codehaus.mojo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groupId</a:t>
            </a:r>
            <a:r>
              <a:rPr lang="en-US" altLang="zh-CN" sz="700" dirty="0"/>
              <a:t>&gt;</a:t>
            </a:r>
          </a:p>
          <a:p>
            <a:pPr marL="457200" lvl="1" indent="0">
              <a:buNone/>
            </a:pPr>
            <a:r>
              <a:rPr lang="en-US" altLang="zh-CN" sz="700" dirty="0"/>
              <a:t>&lt;</a:t>
            </a:r>
            <a:r>
              <a:rPr lang="en-US" altLang="zh-CN" sz="700" dirty="0" err="1"/>
              <a:t>artifactId</a:t>
            </a:r>
            <a:r>
              <a:rPr lang="en-US" altLang="zh-CN" sz="700" dirty="0"/>
              <a:t>&gt;sonar-</a:t>
            </a:r>
            <a:r>
              <a:rPr lang="en-US" altLang="zh-CN" sz="700" u="sng" dirty="0"/>
              <a:t>maven-plugin&lt;/</a:t>
            </a:r>
            <a:r>
              <a:rPr lang="en-US" altLang="zh-CN" sz="700" u="sng" dirty="0" err="1"/>
              <a:t>artifactId</a:t>
            </a:r>
            <a:r>
              <a:rPr lang="en-US" altLang="zh-CN" sz="700" u="sng" dirty="0"/>
              <a:t>&gt;</a:t>
            </a:r>
          </a:p>
          <a:p>
            <a:pPr marL="457200" lvl="1" indent="0">
              <a:buNone/>
            </a:pPr>
            <a:r>
              <a:rPr lang="en-US" altLang="zh-CN" sz="700" dirty="0"/>
              <a:t>&lt;version&gt;3.2&lt;/version&gt;</a:t>
            </a:r>
          </a:p>
          <a:p>
            <a:pPr marL="457200" lvl="1" indent="0">
              <a:buNone/>
            </a:pPr>
            <a:r>
              <a:rPr lang="en-US" altLang="zh-CN" sz="700" dirty="0"/>
              <a:t>&lt;/plugin&gt; </a:t>
            </a:r>
          </a:p>
          <a:p>
            <a:r>
              <a:rPr lang="en-US" altLang="zh-CN" dirty="0"/>
              <a:t>Maven Settings.xml</a:t>
            </a:r>
          </a:p>
          <a:p>
            <a:pPr marL="457200" lvl="1" indent="0">
              <a:buNone/>
            </a:pPr>
            <a:r>
              <a:rPr lang="en-US" altLang="zh-CN" sz="700" dirty="0"/>
              <a:t>  &lt;profile&gt;            &lt;id&gt;sonar&lt;/id&gt;            &lt;activation&gt;                    &lt;</a:t>
            </a:r>
            <a:r>
              <a:rPr lang="en-US" altLang="zh-CN" sz="700" dirty="0" err="1"/>
              <a:t>activeByDefault</a:t>
            </a:r>
            <a:r>
              <a:rPr lang="en-US" altLang="zh-CN" sz="700" dirty="0"/>
              <a:t>&gt;true&lt;/</a:t>
            </a:r>
            <a:r>
              <a:rPr lang="en-US" altLang="zh-CN" sz="700" dirty="0" err="1"/>
              <a:t>activeByDefault</a:t>
            </a:r>
            <a:r>
              <a:rPr lang="en-US" altLang="zh-CN" sz="700" dirty="0"/>
              <a:t>&gt;            &lt;/activation&gt;            &lt;properties&gt;              &lt;sonar.host.url&gt;http://10.39.101.226:9000/&lt;/sonar.host.url&gt;  			  &lt;</a:t>
            </a:r>
            <a:r>
              <a:rPr lang="en-US" altLang="zh-CN" sz="700" dirty="0" err="1"/>
              <a:t>sonar.login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johnny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sonar.login</a:t>
            </a:r>
            <a:r>
              <a:rPr lang="en-US" altLang="zh-CN" sz="700" dirty="0"/>
              <a:t>&gt;              &lt;</a:t>
            </a:r>
            <a:r>
              <a:rPr lang="en-US" altLang="zh-CN" sz="700" dirty="0" err="1"/>
              <a:t>sonar.password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johnny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sonar.password</a:t>
            </a:r>
            <a:r>
              <a:rPr lang="en-US" altLang="zh-CN" sz="700" dirty="0"/>
              <a:t>&gt;            &lt;/properties&gt;    &lt;/profile&gt; </a:t>
            </a:r>
          </a:p>
          <a:p>
            <a:r>
              <a:rPr lang="en-US" altLang="zh-CN" sz="3200" dirty="0"/>
              <a:t>Execute </a:t>
            </a:r>
            <a:r>
              <a:rPr lang="en-US" altLang="zh-CN" sz="3200" dirty="0" err="1">
                <a:solidFill>
                  <a:srgbClr val="92D050"/>
                </a:solidFill>
              </a:rPr>
              <a:t>mvn</a:t>
            </a:r>
            <a:r>
              <a:rPr lang="en-US" altLang="zh-CN" sz="3200" dirty="0">
                <a:solidFill>
                  <a:srgbClr val="92D050"/>
                </a:solidFill>
              </a:rPr>
              <a:t> </a:t>
            </a:r>
            <a:r>
              <a:rPr lang="en-US" altLang="zh-CN" sz="3200" dirty="0" err="1">
                <a:solidFill>
                  <a:srgbClr val="92D050"/>
                </a:solidFill>
              </a:rPr>
              <a:t>sonar:sonar</a:t>
            </a:r>
            <a:r>
              <a:rPr lang="en-US" altLang="zh-CN" sz="3200" dirty="0">
                <a:solidFill>
                  <a:srgbClr val="92D050"/>
                </a:solidFill>
              </a:rPr>
              <a:t> </a:t>
            </a:r>
            <a:r>
              <a:rPr lang="en-US" altLang="zh-CN" sz="3200" dirty="0"/>
              <a:t>to scan project. </a:t>
            </a:r>
          </a:p>
          <a:p>
            <a:pPr marL="457200" lvl="1" indent="0">
              <a:buNone/>
            </a:pPr>
            <a:endParaRPr lang="en-US" altLang="zh-CN" sz="700" dirty="0"/>
          </a:p>
          <a:p>
            <a:pPr marL="457200" lvl="1" indent="0">
              <a:buNone/>
            </a:pPr>
            <a:endParaRPr lang="en-US" altLang="zh-CN" sz="700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35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curl -L https://github.com/docker/compose/releases/download/1.8.0/docker-compose-`uname -s`-`</a:t>
            </a:r>
            <a:r>
              <a:rPr lang="en-US" altLang="zh-CN" dirty="0" err="1">
                <a:solidFill>
                  <a:srgbClr val="00B050"/>
                </a:solidFill>
              </a:rPr>
              <a:t>uname</a:t>
            </a:r>
            <a:r>
              <a:rPr lang="en-US" altLang="zh-CN" dirty="0">
                <a:solidFill>
                  <a:srgbClr val="00B050"/>
                </a:solidFill>
              </a:rPr>
              <a:t> -m` &gt;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-compose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+x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-compose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Swarm Manager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docker</a:t>
            </a:r>
            <a:r>
              <a:rPr lang="en-US" altLang="zh-CN" dirty="0">
                <a:solidFill>
                  <a:srgbClr val="92D050"/>
                </a:solidFill>
              </a:rPr>
              <a:t> swarm </a:t>
            </a:r>
            <a:r>
              <a:rPr lang="en-US" altLang="zh-CN" dirty="0" err="1">
                <a:solidFill>
                  <a:srgbClr val="92D050"/>
                </a:solidFill>
              </a:rPr>
              <a:t>init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Join a Swarm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92D050"/>
                </a:solidFill>
              </a:rPr>
              <a:t>docker</a:t>
            </a:r>
            <a:r>
              <a:rPr lang="en-US" altLang="zh-CN" dirty="0">
                <a:solidFill>
                  <a:srgbClr val="92D050"/>
                </a:solidFill>
              </a:rPr>
              <a:t> swarm join --token </a:t>
            </a:r>
            <a:r>
              <a:rPr lang="en-US" altLang="zh-CN" dirty="0">
                <a:solidFill>
                  <a:srgbClr val="00B050"/>
                </a:solidFill>
              </a:rPr>
              <a:t>SWMTKN-1-4glyemr1okcrn47xm9p2f3r9uz3epo14066da8hlnwswei6vai-3mgo3asnktcm4md2fwurx7q9n 10.39.101.226:2377</a:t>
            </a:r>
          </a:p>
          <a:p>
            <a:r>
              <a:rPr lang="en-US" altLang="zh-CN" dirty="0"/>
              <a:t>Inquire Swarm Info with command: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info </a:t>
            </a:r>
            <a:r>
              <a:rPr lang="en-US" altLang="zh-CN" dirty="0"/>
              <a:t>or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node l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16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171"/>
            <a:ext cx="10515600" cy="1097279"/>
          </a:xfrm>
        </p:spPr>
        <p:txBody>
          <a:bodyPr/>
          <a:lstStyle/>
          <a:p>
            <a:r>
              <a:rPr lang="en-US" altLang="zh-CN" dirty="0"/>
              <a:t>Swarm- </a:t>
            </a:r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" y="1394460"/>
            <a:ext cx="11772900" cy="5337810"/>
          </a:xfrm>
        </p:spPr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-p 4001:4001 --name </a:t>
            </a:r>
            <a:r>
              <a:rPr lang="en-US" altLang="zh-CN" dirty="0" err="1">
                <a:solidFill>
                  <a:srgbClr val="00B050"/>
                </a:solidFill>
              </a:rPr>
              <a:t>etcd</a:t>
            </a:r>
            <a:r>
              <a:rPr lang="en-US" altLang="zh-CN" dirty="0">
                <a:solidFill>
                  <a:srgbClr val="00B050"/>
                </a:solidFill>
              </a:rPr>
              <a:t> docker.io/</a:t>
            </a:r>
            <a:r>
              <a:rPr lang="en-US" altLang="zh-CN" dirty="0" err="1">
                <a:solidFill>
                  <a:srgbClr val="00B050"/>
                </a:solidFill>
              </a:rPr>
              <a:t>microbox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etcd</a:t>
            </a:r>
            <a:r>
              <a:rPr lang="en-US" altLang="zh-CN" dirty="0">
                <a:solidFill>
                  <a:srgbClr val="00B050"/>
                </a:solidFill>
              </a:rPr>
              <a:t> -name </a:t>
            </a:r>
            <a:r>
              <a:rPr lang="en-US" altLang="zh-CN" dirty="0" err="1">
                <a:solidFill>
                  <a:srgbClr val="00B050"/>
                </a:solidFill>
              </a:rPr>
              <a:t>ms</a:t>
            </a:r>
            <a:r>
              <a:rPr lang="en-US" altLang="zh-CN" dirty="0">
                <a:solidFill>
                  <a:srgbClr val="00B050"/>
                </a:solidFill>
              </a:rPr>
              <a:t>-discovery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-p 2375:2375 --name swarm-manager docker.io/swarm manage etcd://10.39.101.226:4001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--name swarm-agent docker.io/swarm join --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en-US" altLang="zh-CN" dirty="0">
                <a:solidFill>
                  <a:srgbClr val="00B050"/>
                </a:solidFill>
              </a:rPr>
              <a:t> 10.39.101.226:2376 etcd://10.39.101.226:4001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171"/>
            <a:ext cx="10515600" cy="1097279"/>
          </a:xfrm>
        </p:spPr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" y="1394460"/>
            <a:ext cx="11772900" cy="533781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create folder: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,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/sites-enabled</a:t>
            </a:r>
          </a:p>
          <a:p>
            <a:pPr marL="0" indent="0">
              <a:buNone/>
            </a:pPr>
            <a:r>
              <a:rPr lang="en-US" altLang="zh-CN" dirty="0"/>
              <a:t>                        /</a:t>
            </a:r>
            <a:r>
              <a:rPr lang="en-US" altLang="zh-CN" dirty="0" err="1"/>
              <a:t>cs-nginx</a:t>
            </a:r>
            <a:r>
              <a:rPr lang="en-US" altLang="zh-CN" dirty="0"/>
              <a:t>/logs, /</a:t>
            </a:r>
            <a:r>
              <a:rPr lang="en-US" altLang="zh-CN" dirty="0" err="1"/>
              <a:t>cs-nginx</a:t>
            </a:r>
            <a:r>
              <a:rPr lang="en-US" altLang="zh-CN" dirty="0"/>
              <a:t>/www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nginx.conf</a:t>
            </a:r>
            <a:r>
              <a:rPr lang="en-US" altLang="zh-CN" dirty="0"/>
              <a:t> to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-p 7080:7080 -p 80:80 -v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/www:/www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nginx.conf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nginx.conf</a:t>
            </a:r>
            <a:r>
              <a:rPr lang="en-US" altLang="zh-CN" dirty="0">
                <a:solidFill>
                  <a:srgbClr val="00B050"/>
                </a:solidFill>
              </a:rPr>
              <a:t> -v/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conf.d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conf.d</a:t>
            </a:r>
            <a:r>
              <a:rPr lang="en-US" altLang="zh-CN" dirty="0">
                <a:solidFill>
                  <a:srgbClr val="00B050"/>
                </a:solidFill>
              </a:rPr>
              <a:t>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/sites-enabled:/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/sites-enabled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/logs:/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/log/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 --name </a:t>
            </a:r>
            <a:r>
              <a:rPr lang="en-US" altLang="zh-CN" dirty="0" err="1">
                <a:solidFill>
                  <a:srgbClr val="00B050"/>
                </a:solidFill>
              </a:rPr>
              <a:t>CSNginx</a:t>
            </a:r>
            <a:r>
              <a:rPr lang="en-US" altLang="zh-CN" dirty="0">
                <a:solidFill>
                  <a:srgbClr val="00B050"/>
                </a:solidFill>
              </a:rPr>
              <a:t>  -d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# In your </a:t>
            </a:r>
            <a:r>
              <a:rPr lang="en-US" altLang="zh-CN" dirty="0" err="1"/>
              <a:t>nginx.conf</a:t>
            </a:r>
            <a:r>
              <a:rPr lang="en-US" altLang="zh-CN" dirty="0"/>
              <a:t>, sever listener ports must be same above exported ports</a:t>
            </a:r>
          </a:p>
          <a:p>
            <a:pPr marL="0" indent="0">
              <a:buNone/>
            </a:pPr>
            <a:r>
              <a:rPr lang="en-US" altLang="zh-CN" dirty="0"/>
              <a:t># Documentation http://nginx.org/en/docs/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4296"/>
              </p:ext>
            </p:extLst>
          </p:nvPr>
        </p:nvGraphicFramePr>
        <p:xfrm>
          <a:off x="9574213" y="2207189"/>
          <a:ext cx="1897697" cy="112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包装程序外壳对象" showAsIcon="1" r:id="rId3" imgW="702360" imgH="417600" progId="Package">
                  <p:embed/>
                </p:oleObj>
              </mc:Choice>
              <mc:Fallback>
                <p:oleObj name="包装程序外壳对象" showAsIcon="1" r:id="rId3" imgW="70236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4213" y="2207189"/>
                        <a:ext cx="1897697" cy="112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14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 Config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825625"/>
            <a:ext cx="1156716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</a:p>
          <a:p>
            <a:pPr marL="0" indent="0">
              <a:buNone/>
            </a:pPr>
            <a:r>
              <a:rPr lang="en-US" altLang="zh-CN" dirty="0"/>
              <a:t># Edit file : </a:t>
            </a:r>
            <a:r>
              <a:rPr lang="en-US" altLang="zh-CN" sz="1800" dirty="0"/>
              <a:t>/cloud/config-server/config/</a:t>
            </a:r>
            <a:r>
              <a:rPr lang="en-US" altLang="zh-CN" sz="1800" dirty="0" err="1"/>
              <a:t>application.properties</a:t>
            </a:r>
            <a:r>
              <a:rPr lang="en-US" altLang="zh-CN" sz="1800" dirty="0"/>
              <a:t> </a:t>
            </a:r>
            <a:r>
              <a:rPr lang="en-US" altLang="zh-CN" dirty="0"/>
              <a:t>and append below info:</a:t>
            </a:r>
          </a:p>
          <a:p>
            <a:pPr marL="914400" lvl="2" indent="0">
              <a:buNone/>
            </a:pPr>
            <a:r>
              <a:rPr lang="en-US" altLang="zh-CN" sz="1200" dirty="0"/>
              <a:t>spring.application.name=</a:t>
            </a:r>
            <a:r>
              <a:rPr lang="en-US" altLang="zh-CN" sz="1200" dirty="0" err="1"/>
              <a:t>ConfigServer</a:t>
            </a:r>
            <a:endParaRPr lang="en-US" altLang="zh-CN" sz="1200" dirty="0"/>
          </a:p>
          <a:p>
            <a:pPr marL="914400" lvl="2" indent="0">
              <a:buNone/>
            </a:pPr>
            <a:r>
              <a:rPr lang="en-US" altLang="zh-CN" sz="1200" dirty="0" err="1"/>
              <a:t>spring.cloud.config.uri</a:t>
            </a:r>
            <a:r>
              <a:rPr lang="en-US" altLang="zh-CN" sz="1200" dirty="0"/>
              <a:t>=http://localhost:8888</a:t>
            </a:r>
          </a:p>
          <a:p>
            <a:pPr marL="914400" lvl="2" indent="0">
              <a:buNone/>
            </a:pPr>
            <a:r>
              <a:rPr lang="en-US" altLang="zh-CN" sz="1200" dirty="0" err="1"/>
              <a:t>spring.cloud.config.server.git.uri</a:t>
            </a:r>
            <a:r>
              <a:rPr lang="en-US" altLang="zh-CN" sz="1200" dirty="0"/>
              <a:t>=https://github.com/china-systems/cloud-envrionment-config.git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-it -p 7888:8888  -v /spring/cloud/config-server/config:/config  --name </a:t>
            </a:r>
            <a:r>
              <a:rPr lang="en-US" altLang="zh-CN" dirty="0" err="1">
                <a:solidFill>
                  <a:srgbClr val="00B050"/>
                </a:solidFill>
              </a:rPr>
              <a:t>ConfigServer</a:t>
            </a:r>
            <a:r>
              <a:rPr lang="en-US" altLang="zh-CN" dirty="0">
                <a:solidFill>
                  <a:srgbClr val="00B050"/>
                </a:solidFill>
              </a:rPr>
              <a:t> -d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hyness</a:t>
            </a:r>
            <a:r>
              <a:rPr lang="en-US" altLang="zh-CN" dirty="0">
                <a:solidFill>
                  <a:srgbClr val="00B050"/>
                </a:solidFill>
              </a:rPr>
              <a:t>/spring-cloud-config-server</a:t>
            </a:r>
          </a:p>
          <a:p>
            <a:pPr marL="914400" lvl="2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0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--name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-server -p 6379:6379 -v /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/data:/data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-tools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</a:t>
            </a:r>
            <a:r>
              <a:rPr lang="en-US" altLang="zh-CN">
                <a:solidFill>
                  <a:srgbClr val="00B050"/>
                </a:solidFill>
              </a:rPr>
              <a:t>run command: 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-cli 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7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nsenter</a:t>
            </a:r>
            <a:r>
              <a:rPr lang="en-US" altLang="zh-CN" dirty="0"/>
              <a:t>-</a:t>
            </a:r>
            <a:r>
              <a:rPr lang="zh-CN" altLang="en-US" dirty="0"/>
              <a:t>进入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cd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 curl https:</a:t>
            </a:r>
            <a:r>
              <a:rPr lang="en-US" altLang="zh-CN" b="1" dirty="0"/>
              <a:t>//</a:t>
            </a:r>
            <a:r>
              <a:rPr lang="en-US" altLang="zh-CN" dirty="0"/>
              <a:t>www.kernel.org</a:t>
            </a:r>
            <a:r>
              <a:rPr lang="en-US" altLang="zh-CN" b="1" dirty="0"/>
              <a:t>/</a:t>
            </a:r>
            <a:r>
              <a:rPr lang="en-US" altLang="zh-CN" dirty="0"/>
              <a:t>pub</a:t>
            </a:r>
            <a:r>
              <a:rPr lang="en-US" altLang="zh-CN" b="1" dirty="0"/>
              <a:t>/</a:t>
            </a:r>
            <a:r>
              <a:rPr lang="en-US" altLang="zh-CN" dirty="0"/>
              <a:t>linux</a:t>
            </a:r>
            <a:r>
              <a:rPr lang="en-US" altLang="zh-CN" b="1" dirty="0"/>
              <a:t>/</a:t>
            </a:r>
            <a:r>
              <a:rPr lang="en-US" altLang="zh-CN" dirty="0"/>
              <a:t>utils</a:t>
            </a:r>
            <a:r>
              <a:rPr lang="en-US" altLang="zh-CN" b="1" dirty="0"/>
              <a:t>/</a:t>
            </a:r>
            <a:r>
              <a:rPr lang="en-US" altLang="zh-CN" dirty="0"/>
              <a:t>util-linux</a:t>
            </a:r>
            <a:r>
              <a:rPr lang="en-US" altLang="zh-CN" b="1" dirty="0"/>
              <a:t>/</a:t>
            </a:r>
            <a:r>
              <a:rPr lang="en-US" altLang="zh-CN" dirty="0"/>
              <a:t>v2.24</a:t>
            </a:r>
            <a:r>
              <a:rPr lang="en-US" altLang="zh-CN" b="1" dirty="0"/>
              <a:t>/</a:t>
            </a:r>
            <a:r>
              <a:rPr lang="en-US" altLang="zh-CN" dirty="0"/>
              <a:t>util-linux-2.24.tar.gz </a:t>
            </a:r>
            <a:r>
              <a:rPr lang="en-US" altLang="zh-CN" b="1" dirty="0"/>
              <a:t>|</a:t>
            </a:r>
            <a:r>
              <a:rPr lang="en-US" altLang="zh-CN" dirty="0"/>
              <a:t> </a:t>
            </a:r>
            <a:r>
              <a:rPr lang="en-US" altLang="zh-CN" b="1" dirty="0"/>
              <a:t>tar</a:t>
            </a:r>
            <a:r>
              <a:rPr lang="en-US" altLang="zh-CN" dirty="0"/>
              <a:t> -</a:t>
            </a:r>
            <a:r>
              <a:rPr lang="en-US" altLang="zh-CN" dirty="0" err="1"/>
              <a:t>zxf</a:t>
            </a:r>
            <a:r>
              <a:rPr lang="en-US" altLang="zh-CN" dirty="0"/>
              <a:t>- </a:t>
            </a:r>
          </a:p>
          <a:p>
            <a:r>
              <a:rPr lang="en-US" altLang="zh-CN" b="1" dirty="0"/>
              <a:t>cd</a:t>
            </a:r>
            <a:r>
              <a:rPr lang="en-US" altLang="zh-CN" dirty="0"/>
              <a:t> util-linux-2.24 </a:t>
            </a:r>
          </a:p>
          <a:p>
            <a:r>
              <a:rPr lang="en-US" altLang="zh-CN" dirty="0"/>
              <a:t>.</a:t>
            </a:r>
            <a:r>
              <a:rPr lang="en-US" altLang="zh-CN" b="1" dirty="0"/>
              <a:t>/</a:t>
            </a:r>
            <a:r>
              <a:rPr lang="en-US" altLang="zh-CN" dirty="0"/>
              <a:t>configure --without-</a:t>
            </a:r>
            <a:r>
              <a:rPr lang="en-US" altLang="zh-CN" dirty="0" err="1"/>
              <a:t>ncurses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make</a:t>
            </a:r>
            <a:r>
              <a:rPr lang="en-US" altLang="zh-CN" dirty="0"/>
              <a:t> </a:t>
            </a:r>
            <a:r>
              <a:rPr lang="en-US" altLang="zh-CN" dirty="0" err="1"/>
              <a:t>nsenter</a:t>
            </a:r>
            <a:r>
              <a:rPr lang="en-US" altLang="zh-CN" dirty="0"/>
              <a:t> </a:t>
            </a:r>
          </a:p>
          <a:p>
            <a:r>
              <a:rPr lang="en-US" altLang="zh-CN" b="1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nsenter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inspect --format "{{ .</a:t>
            </a:r>
            <a:r>
              <a:rPr lang="en-US" altLang="zh-CN" dirty="0" err="1"/>
              <a:t>State.Pid</a:t>
            </a:r>
            <a:r>
              <a:rPr lang="en-US" altLang="zh-CN" dirty="0"/>
              <a:t> }}" </a:t>
            </a:r>
            <a:r>
              <a:rPr lang="en-US" altLang="zh-CN" b="1" dirty="0"/>
              <a:t>&lt;</a:t>
            </a:r>
            <a:r>
              <a:rPr lang="en-US" altLang="zh-CN" dirty="0"/>
              <a:t>container-id</a:t>
            </a:r>
            <a:r>
              <a:rPr lang="en-US" altLang="zh-CN" b="1" dirty="0"/>
              <a:t>&gt;</a:t>
            </a:r>
          </a:p>
          <a:p>
            <a:r>
              <a:rPr lang="en-US" altLang="zh-CN" dirty="0" err="1"/>
              <a:t>nsenter</a:t>
            </a:r>
            <a:r>
              <a:rPr lang="en-US" altLang="zh-CN" dirty="0"/>
              <a:t> --target $PID --mount --</a:t>
            </a:r>
            <a:r>
              <a:rPr lang="en-US" altLang="zh-CN" dirty="0" err="1"/>
              <a:t>uts</a:t>
            </a:r>
            <a:r>
              <a:rPr lang="en-US" altLang="zh-CN" dirty="0"/>
              <a:t> --</a:t>
            </a:r>
            <a:r>
              <a:rPr lang="en-US" altLang="zh-CN" dirty="0" err="1"/>
              <a:t>ipc</a:t>
            </a:r>
            <a:r>
              <a:rPr lang="en-US" altLang="zh-CN" dirty="0"/>
              <a:t> --net --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SSH Server</a:t>
            </a:r>
          </a:p>
          <a:p>
            <a:r>
              <a:rPr lang="en-US" altLang="zh-CN" dirty="0"/>
              <a:t>JDK1.8</a:t>
            </a:r>
          </a:p>
          <a:p>
            <a:r>
              <a:rPr lang="en-US" altLang="zh-CN" dirty="0"/>
              <a:t>Docker</a:t>
            </a:r>
          </a:p>
          <a:p>
            <a:r>
              <a:rPr lang="en-US" altLang="zh-CN" dirty="0"/>
              <a:t>Docker Registry</a:t>
            </a:r>
          </a:p>
          <a:p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en-US" altLang="zh-CN" dirty="0"/>
              <a:t>Maven-3.3.9</a:t>
            </a:r>
          </a:p>
          <a:p>
            <a:r>
              <a:rPr lang="en-US" altLang="zh-CN" dirty="0"/>
              <a:t>Jenkins</a:t>
            </a:r>
          </a:p>
          <a:p>
            <a:r>
              <a:rPr lang="en-US" altLang="zh-CN" dirty="0"/>
              <a:t>Nexus</a:t>
            </a:r>
          </a:p>
          <a:p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 err="1"/>
              <a:t>SonarQube</a:t>
            </a:r>
            <a:endParaRPr lang="en-US" altLang="zh-CN" dirty="0"/>
          </a:p>
          <a:p>
            <a:r>
              <a:rPr lang="en-US" altLang="zh-CN" dirty="0"/>
              <a:t>Compose</a:t>
            </a:r>
          </a:p>
          <a:p>
            <a:r>
              <a:rPr lang="en-US" altLang="zh-CN" dirty="0"/>
              <a:t>Swarm</a:t>
            </a:r>
          </a:p>
          <a:p>
            <a:r>
              <a:rPr lang="en-US" altLang="zh-CN" dirty="0"/>
              <a:t>Nginx</a:t>
            </a:r>
          </a:p>
          <a:p>
            <a:r>
              <a:rPr lang="en-US" altLang="zh-CN" dirty="0"/>
              <a:t>Spring Cloud Config Server</a:t>
            </a:r>
          </a:p>
          <a:p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7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 err="1"/>
              <a:t>Elasticsearch</a:t>
            </a:r>
            <a:r>
              <a:rPr lang="en-US" altLang="zh-CN" sz="2400" b="1" dirty="0"/>
              <a:t> +ELK(</a:t>
            </a:r>
            <a:r>
              <a:rPr lang="en-US" altLang="zh-CN" sz="2400" i="1" dirty="0" err="1"/>
              <a:t>elasticsearch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logstash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kibana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6126480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Elasticsearch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-d -p9200:9200 -p9300:9300 -v /elk/elastic/config:/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/share/elastic/config -v /elk/elastic/data:/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/share/elastic/data  --name elastic </a:t>
            </a:r>
            <a:r>
              <a:rPr lang="en-US" altLang="zh-CN" sz="1600" dirty="0" err="1"/>
              <a:t>elasticsearch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# copy </a:t>
            </a:r>
            <a:r>
              <a:rPr lang="en-US" altLang="zh-CN" sz="1600" dirty="0" err="1"/>
              <a:t>elasticsearch.yml</a:t>
            </a:r>
            <a:r>
              <a:rPr lang="en-US" altLang="zh-CN" sz="1600" dirty="0"/>
              <a:t>, log4j2.properties to /elk/elastic/config and create a sub folder: /elastic/config/scripts </a:t>
            </a:r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kibana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--name 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-v /elk/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-p 5601:5601 </a:t>
            </a:r>
            <a:r>
              <a:rPr lang="en-US" altLang="zh-CN" sz="1600" dirty="0" err="1"/>
              <a:t>kibana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## copy </a:t>
            </a:r>
            <a:r>
              <a:rPr lang="en-US" altLang="zh-CN" sz="1600" dirty="0" err="1"/>
              <a:t>kibana.yml</a:t>
            </a:r>
            <a:r>
              <a:rPr lang="en-US" altLang="zh-CN" sz="1600" dirty="0"/>
              <a:t> to /elk/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folder.     </a:t>
            </a:r>
          </a:p>
          <a:p>
            <a:r>
              <a:rPr lang="en-US" altLang="zh-CN" sz="1600" dirty="0"/>
              <a:t>## can access </a:t>
            </a:r>
            <a:r>
              <a:rPr lang="en-US" altLang="zh-CN" sz="1600" dirty="0">
                <a:hlinkClick r:id="rId3"/>
              </a:rPr>
              <a:t>http://10.39.101.226:5601</a:t>
            </a:r>
            <a:r>
              <a:rPr lang="en-US" altLang="zh-CN" sz="1600" dirty="0"/>
              <a:t> via browser</a:t>
            </a:r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logstash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-d  -v /elk/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/config:/config-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 -p 3456:3456 --name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-f /config-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logstash.conf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### copy logstash.log4j.conf, </a:t>
            </a:r>
            <a:r>
              <a:rPr lang="en-US" altLang="zh-CN" sz="1600" dirty="0" err="1"/>
              <a:t>logstash.conf</a:t>
            </a:r>
            <a:r>
              <a:rPr lang="en-US" altLang="zh-CN" sz="1600" dirty="0"/>
              <a:t> to /elk/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/config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</a:p>
          <a:p>
            <a:pPr marL="0" indent="0">
              <a:buNone/>
            </a:pPr>
            <a:r>
              <a:rPr lang="en-US" altLang="zh-CN" sz="1600" dirty="0"/>
              <a:t> # enter 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containers and then run </a:t>
            </a:r>
            <a:r>
              <a:rPr lang="en-US" altLang="zh-CN" sz="1600" b="1" i="1" dirty="0"/>
              <a:t>/</a:t>
            </a:r>
            <a:r>
              <a:rPr lang="en-US" altLang="zh-CN" sz="1600" b="1" i="1" dirty="0" err="1"/>
              <a:t>usr</a:t>
            </a:r>
            <a:r>
              <a:rPr lang="en-US" altLang="zh-CN" sz="1600" b="1" i="1" dirty="0"/>
              <a:t>/share/</a:t>
            </a:r>
            <a:r>
              <a:rPr lang="en-US" altLang="zh-CN" sz="1600" b="1" i="1" dirty="0" err="1"/>
              <a:t>elasticsearch</a:t>
            </a:r>
            <a:r>
              <a:rPr lang="en-US" altLang="zh-CN" sz="1600" b="1" i="1" dirty="0"/>
              <a:t>/bin/</a:t>
            </a:r>
            <a:r>
              <a:rPr lang="en-US" altLang="zh-CN" sz="1600" b="1" i="1" dirty="0" err="1"/>
              <a:t>elasticsearch</a:t>
            </a:r>
            <a:r>
              <a:rPr lang="en-US" altLang="zh-CN" sz="1600" b="1" i="1" dirty="0"/>
              <a:t>-plugin install [x-pack or file</a:t>
            </a:r>
            <a:r>
              <a:rPr lang="zh-CN" altLang="en-US" sz="1600" b="1" i="1" dirty="0"/>
              <a:t>：</a:t>
            </a:r>
            <a:r>
              <a:rPr lang="en-US" altLang="zh-CN" sz="1600" b="1" i="1" dirty="0"/>
              <a:t>///elsa.zip] --batch </a:t>
            </a:r>
            <a:r>
              <a:rPr lang="en-US" altLang="zh-CN" sz="1600" dirty="0"/>
              <a:t> to install X-Pack.</a:t>
            </a:r>
          </a:p>
          <a:p>
            <a:pPr marL="0" indent="0">
              <a:buNone/>
            </a:pPr>
            <a:r>
              <a:rPr lang="en-US" altLang="zh-CN" sz="1600" dirty="0"/>
              <a:t>Ref: https://www.elastic.co/guide/en/x-pack/current/installing-xpack.html#xpack-installing-offline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1303"/>
              </p:ext>
            </p:extLst>
          </p:nvPr>
        </p:nvGraphicFramePr>
        <p:xfrm>
          <a:off x="9774769" y="574196"/>
          <a:ext cx="2018769" cy="7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包装程序外壳对象" showAsIcon="1" r:id="rId4" imgW="1112400" imgH="417600" progId="Package">
                  <p:embed/>
                </p:oleObj>
              </mc:Choice>
              <mc:Fallback>
                <p:oleObj name="包装程序外壳对象" showAsIcon="1" r:id="rId4" imgW="11124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4769" y="574196"/>
                        <a:ext cx="2018769" cy="75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707"/>
              </p:ext>
            </p:extLst>
          </p:nvPr>
        </p:nvGraphicFramePr>
        <p:xfrm>
          <a:off x="7697275" y="325116"/>
          <a:ext cx="2263335" cy="84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包装程序外壳对象" showAsIcon="1" r:id="rId6" imgW="1112400" imgH="417600" progId="Package">
                  <p:embed/>
                </p:oleObj>
              </mc:Choice>
              <mc:Fallback>
                <p:oleObj name="包装程序外壳对象" showAsIcon="1" r:id="rId6" imgW="11124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7275" y="325116"/>
                        <a:ext cx="2263335" cy="84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43499"/>
              </p:ext>
            </p:extLst>
          </p:nvPr>
        </p:nvGraphicFramePr>
        <p:xfrm>
          <a:off x="9960610" y="2806242"/>
          <a:ext cx="1969063" cy="93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包装程序外壳对象" showAsIcon="1" r:id="rId8" imgW="883080" imgH="417600" progId="Package">
                  <p:embed/>
                </p:oleObj>
              </mc:Choice>
              <mc:Fallback>
                <p:oleObj name="包装程序外壳对象" showAsIcon="1" r:id="rId8" imgW="8830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0610" y="2806242"/>
                        <a:ext cx="1969063" cy="93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8909"/>
              </p:ext>
            </p:extLst>
          </p:nvPr>
        </p:nvGraphicFramePr>
        <p:xfrm>
          <a:off x="6999951" y="2659983"/>
          <a:ext cx="2461903" cy="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包装程序外壳对象" showAsIcon="1" r:id="rId10" imgW="1237680" imgH="417600" progId="Package">
                  <p:embed/>
                </p:oleObj>
              </mc:Choice>
              <mc:Fallback>
                <p:oleObj name="包装程序外壳对象" showAsIcon="1" r:id="rId10" imgW="12376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99951" y="2659983"/>
                        <a:ext cx="2461903" cy="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4064"/>
              </p:ext>
            </p:extLst>
          </p:nvPr>
        </p:nvGraphicFramePr>
        <p:xfrm>
          <a:off x="9319102" y="2179977"/>
          <a:ext cx="1503045" cy="87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包装程序外壳对象" showAsIcon="1" r:id="rId12" imgW="716040" imgH="417600" progId="Package">
                  <p:embed/>
                </p:oleObj>
              </mc:Choice>
              <mc:Fallback>
                <p:oleObj name="包装程序外壳对象" showAsIcon="1" r:id="rId12" imgW="71604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19102" y="2179977"/>
                        <a:ext cx="1503045" cy="876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28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790" y="365125"/>
            <a:ext cx="10748010" cy="1325563"/>
          </a:xfrm>
        </p:spPr>
        <p:txBody>
          <a:bodyPr/>
          <a:lstStyle/>
          <a:p>
            <a:r>
              <a:rPr lang="en-US" altLang="zh-CN" dirty="0"/>
              <a:t>Consul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314450"/>
            <a:ext cx="10885170" cy="5417820"/>
          </a:xfrm>
        </p:spPr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pull consul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 consul -p 8400:8300 -p 8401:8301 -p 8500:8500 -p 8600:8600 -v /consul/config:/consul/config -v /consul/data:/consul/data consul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5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-p 8028:8080 --name=</a:t>
            </a:r>
            <a:r>
              <a:rPr lang="en-US" altLang="zh-CN" dirty="0" err="1"/>
              <a:t>activiti</a:t>
            </a:r>
            <a:r>
              <a:rPr lang="en-US" altLang="zh-CN" dirty="0"/>
              <a:t>  -e DB_TYPE=</a:t>
            </a:r>
            <a:r>
              <a:rPr lang="en-US" altLang="zh-CN" dirty="0" err="1"/>
              <a:t>mysql</a:t>
            </a:r>
            <a:r>
              <a:rPr lang="en-US" altLang="zh-CN" dirty="0"/>
              <a:t> -e DB_PORT=3306  -e DB_HOST=10.39.101.226 -e DB_NAME=</a:t>
            </a:r>
            <a:r>
              <a:rPr lang="en-US" altLang="zh-CN" dirty="0" err="1"/>
              <a:t>activiti_production</a:t>
            </a:r>
            <a:r>
              <a:rPr lang="en-US" altLang="zh-CN" dirty="0"/>
              <a:t> -e DB_USER=</a:t>
            </a:r>
            <a:r>
              <a:rPr lang="en-US" altLang="zh-CN" dirty="0" err="1"/>
              <a:t>activiti</a:t>
            </a:r>
            <a:r>
              <a:rPr lang="en-US" altLang="zh-CN" dirty="0"/>
              <a:t> -e DB_PASS=</a:t>
            </a:r>
            <a:r>
              <a:rPr lang="en-US" altLang="zh-CN" dirty="0" err="1"/>
              <a:t>activiti</a:t>
            </a:r>
            <a:r>
              <a:rPr lang="en-US" altLang="zh-CN" dirty="0"/>
              <a:t> </a:t>
            </a:r>
            <a:r>
              <a:rPr lang="en-US" altLang="zh-CN" dirty="0" err="1"/>
              <a:t>eternnoir</a:t>
            </a:r>
            <a:r>
              <a:rPr lang="en-US" altLang="zh-CN" dirty="0"/>
              <a:t>/</a:t>
            </a:r>
            <a:r>
              <a:rPr lang="en-US" altLang="zh-CN" dirty="0" err="1"/>
              <a:t>activiti:latest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openssh</a:t>
            </a:r>
            <a:r>
              <a:rPr lang="en-US" altLang="zh-CN" dirty="0">
                <a:solidFill>
                  <a:srgbClr val="00B050"/>
                </a:solidFill>
              </a:rPr>
              <a:t>-server</a:t>
            </a:r>
          </a:p>
          <a:p>
            <a:pPr marL="0" indent="0">
              <a:buNone/>
            </a:pPr>
            <a:r>
              <a:rPr lang="en-US" altLang="zh-CN" dirty="0"/>
              <a:t># you can change </a:t>
            </a:r>
            <a:r>
              <a:rPr lang="en-US" altLang="zh-CN" dirty="0" err="1"/>
              <a:t>ssh</a:t>
            </a:r>
            <a:r>
              <a:rPr lang="en-US" altLang="zh-CN" dirty="0"/>
              <a:t> configures in file: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ssh_config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generate key: option 1) execute command: </a:t>
            </a:r>
            <a:r>
              <a:rPr lang="en-US" altLang="zh-CN" dirty="0" err="1"/>
              <a:t>ssh</a:t>
            </a:r>
            <a:r>
              <a:rPr lang="en-US" altLang="zh-CN" dirty="0"/>
              <a:t>-keygen, you will find private and public key generated to ~/.</a:t>
            </a:r>
            <a:r>
              <a:rPr lang="en-US" altLang="zh-CN" dirty="0" err="1"/>
              <a:t>ssh</a:t>
            </a:r>
            <a:r>
              <a:rPr lang="en-US" altLang="zh-CN" dirty="0"/>
              <a:t> folder. Go to ~/.</a:t>
            </a:r>
            <a:r>
              <a:rPr lang="en-US" altLang="zh-CN" dirty="0" err="1"/>
              <a:t>ssh</a:t>
            </a:r>
            <a:r>
              <a:rPr lang="en-US" altLang="zh-CN" dirty="0"/>
              <a:t> folder and execute command: </a:t>
            </a:r>
            <a:r>
              <a:rPr lang="en-US" altLang="zh-CN" dirty="0">
                <a:solidFill>
                  <a:srgbClr val="00B050"/>
                </a:solidFill>
              </a:rPr>
              <a:t>cat rsa_id.pub &gt;&gt; </a:t>
            </a:r>
            <a:r>
              <a:rPr lang="en-US" altLang="zh-CN" dirty="0" err="1">
                <a:solidFill>
                  <a:srgbClr val="00B050"/>
                </a:solidFill>
              </a:rPr>
              <a:t>authorized_keys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and copy the content of private key to eclipse-&gt;preferences-&gt;network connections-&gt;ssh2</a:t>
            </a:r>
          </a:p>
          <a:p>
            <a:pPr marL="0" indent="0">
              <a:buNone/>
            </a:pPr>
            <a:r>
              <a:rPr lang="en-US" altLang="zh-CN" dirty="0"/>
              <a:t>Option 2) generate key in eclipse (preferences-&gt;network connections-&gt;ssh2-&gt;key management, and then copy public key to </a:t>
            </a:r>
            <a:r>
              <a:rPr lang="en-US" altLang="zh-CN" dirty="0" err="1"/>
              <a:t>git</a:t>
            </a:r>
            <a:r>
              <a:rPr lang="en-US" altLang="zh-CN" dirty="0"/>
              <a:t> server-&gt;</a:t>
            </a:r>
            <a:r>
              <a:rPr lang="en-US" altLang="zh-CN" dirty="0" err="1"/>
              <a:t>user_home</a:t>
            </a:r>
            <a:r>
              <a:rPr lang="en-US" altLang="zh-CN" dirty="0"/>
              <a:t>-&gt;.</a:t>
            </a:r>
            <a:r>
              <a:rPr lang="en-US" altLang="zh-CN" dirty="0" err="1"/>
              <a:t>ssh</a:t>
            </a:r>
            <a:r>
              <a:rPr lang="en-US" altLang="zh-CN" dirty="0"/>
              <a:t>, and then </a:t>
            </a:r>
            <a:r>
              <a:rPr lang="en-US" altLang="zh-CN" dirty="0">
                <a:solidFill>
                  <a:srgbClr val="00B050"/>
                </a:solidFill>
              </a:rPr>
              <a:t>cat rsa_id.pub &gt;&gt; </a:t>
            </a:r>
            <a:r>
              <a:rPr lang="en-US" altLang="zh-CN" dirty="0" err="1">
                <a:solidFill>
                  <a:srgbClr val="00B050"/>
                </a:solidFill>
              </a:rPr>
              <a:t>authorized_keys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# remove installed JDK, you can use </a:t>
            </a:r>
            <a:r>
              <a:rPr lang="en-US" altLang="zh-CN" dirty="0" err="1"/>
              <a:t>dpkg</a:t>
            </a:r>
            <a:r>
              <a:rPr lang="en-US" altLang="zh-CN" dirty="0"/>
              <a:t> –l to search which JDK      is installed.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</a:t>
            </a:r>
            <a:r>
              <a:rPr lang="en-US" altLang="zh-CN" dirty="0" err="1">
                <a:solidFill>
                  <a:srgbClr val="00B050"/>
                </a:solidFill>
              </a:rPr>
              <a:t>autoremove</a:t>
            </a:r>
            <a:r>
              <a:rPr lang="en-US" altLang="zh-CN" dirty="0">
                <a:solidFill>
                  <a:srgbClr val="00B050"/>
                </a:solidFill>
              </a:rPr>
              <a:t> openjdk-7-jre  --purge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</a:t>
            </a:r>
            <a:r>
              <a:rPr lang="en-US" altLang="zh-CN" dirty="0" err="1">
                <a:solidFill>
                  <a:srgbClr val="00B050"/>
                </a:solidFill>
              </a:rPr>
              <a:t>autoremove</a:t>
            </a:r>
            <a:r>
              <a:rPr lang="en-US" altLang="zh-CN" dirty="0">
                <a:solidFill>
                  <a:srgbClr val="00B050"/>
                </a:solidFill>
              </a:rPr>
              <a:t> openjdk-7-jre-headless --purge </a:t>
            </a:r>
          </a:p>
          <a:p>
            <a:r>
              <a:rPr lang="en-US" altLang="zh-CN" dirty="0"/>
              <a:t># add repository command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apt-get install python-software-properties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software-properties-common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add-apt-repository ppa:webupd8team/java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apt-get install oracle-java8-installer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630" y="1303020"/>
            <a:ext cx="10885170" cy="542925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wget</a:t>
            </a:r>
            <a:r>
              <a:rPr lang="en-US" altLang="zh-CN" dirty="0">
                <a:solidFill>
                  <a:srgbClr val="00B050"/>
                </a:solidFill>
              </a:rPr>
              <a:t> -</a:t>
            </a:r>
            <a:r>
              <a:rPr lang="en-US" altLang="zh-CN" dirty="0" err="1">
                <a:solidFill>
                  <a:srgbClr val="00B050"/>
                </a:solidFill>
              </a:rPr>
              <a:t>qO</a:t>
            </a:r>
            <a:r>
              <a:rPr lang="en-US" altLang="zh-CN" dirty="0">
                <a:solidFill>
                  <a:srgbClr val="00B050"/>
                </a:solidFill>
              </a:rPr>
              <a:t>- </a:t>
            </a:r>
            <a:r>
              <a:rPr lang="en-US" altLang="zh-CN" dirty="0">
                <a:solidFill>
                  <a:srgbClr val="00B050"/>
                </a:solidFill>
                <a:hlinkClick r:id="rId2"/>
              </a:rPr>
              <a:t>https://get.docker.com/</a:t>
            </a:r>
            <a:r>
              <a:rPr lang="en-US" altLang="zh-CN" dirty="0">
                <a:solidFill>
                  <a:srgbClr val="00B050"/>
                </a:solidFill>
              </a:rPr>
              <a:t> | </a:t>
            </a:r>
            <a:r>
              <a:rPr lang="en-US" altLang="zh-CN" dirty="0" err="1">
                <a:solidFill>
                  <a:srgbClr val="00B050"/>
                </a:solidFill>
              </a:rPr>
              <a:t>sh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–version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config </a:t>
            </a:r>
            <a:r>
              <a:rPr lang="en-US" altLang="zh-CN" dirty="0" err="1"/>
              <a:t>docker</a:t>
            </a:r>
            <a:r>
              <a:rPr lang="en-US" altLang="zh-CN" dirty="0"/>
              <a:t> to support remote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service stop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Option1: </a:t>
            </a:r>
            <a:r>
              <a:rPr lang="en-US" altLang="zh-CN" dirty="0">
                <a:solidFill>
                  <a:srgbClr val="00B050"/>
                </a:solidFill>
              </a:rPr>
              <a:t>vim 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/default/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altLang="zh-CN" dirty="0" err="1"/>
              <a:t>Apend</a:t>
            </a:r>
            <a:r>
              <a:rPr lang="en-US" altLang="zh-CN" dirty="0"/>
              <a:t> below line:</a:t>
            </a:r>
          </a:p>
          <a:p>
            <a:pPr marL="1371600" lvl="3" indent="0">
              <a:buNone/>
            </a:pPr>
            <a:r>
              <a:rPr lang="en-US" altLang="zh-CN" sz="1400" dirty="0"/>
              <a:t>DOCKER_OPTS=“ --</a:t>
            </a:r>
            <a:r>
              <a:rPr lang="en-US" altLang="zh-CN" sz="1400" dirty="0" err="1"/>
              <a:t>tls</a:t>
            </a:r>
            <a:r>
              <a:rPr lang="en-US" altLang="zh-CN" sz="1400" dirty="0"/>
              <a:t>=false -H 10.39.101.226:2375 –H unix:///var/run/</a:t>
            </a:r>
            <a:r>
              <a:rPr lang="en-US" altLang="zh-CN" sz="1400" dirty="0" err="1"/>
              <a:t>docker.sock</a:t>
            </a:r>
            <a:r>
              <a:rPr lang="en-US" altLang="zh-CN" sz="1400" dirty="0"/>
              <a:t>” 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dirty="0"/>
              <a:t>Option</a:t>
            </a:r>
            <a:r>
              <a:rPr lang="en-US" altLang="zh-CN" sz="2000" dirty="0"/>
              <a:t> 2: </a:t>
            </a:r>
            <a:r>
              <a:rPr lang="sv-SE" altLang="zh-CN" dirty="0">
                <a:solidFill>
                  <a:srgbClr val="00B050"/>
                </a:solidFill>
              </a:rPr>
              <a:t>vim /lib/systemd/system/docker.service</a:t>
            </a:r>
          </a:p>
          <a:p>
            <a:pPr marL="457200" lvl="1" indent="0">
              <a:buNone/>
            </a:pPr>
            <a:r>
              <a:rPr lang="en-US" altLang="zh-CN" sz="2000" dirty="0"/>
              <a:t>        Modify the line:</a:t>
            </a:r>
            <a:r>
              <a:rPr lang="de-DE" altLang="zh-CN" sz="2000" dirty="0"/>
              <a:t> ExecStart=/usr/bin/dockerd -H fd:// $DOCKER_OPTS as</a:t>
            </a:r>
          </a:p>
          <a:p>
            <a:pPr marL="457200" lvl="1" indent="0">
              <a:buNone/>
            </a:pPr>
            <a:r>
              <a:rPr lang="de-DE" altLang="zh-CN" sz="2000" dirty="0"/>
              <a:t>           ExecStart=/usr/bin/dockerd -H fd:// --tls=false -H 0.0.0.0:2375 -H unix:///var/run/docker.sock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dirty="0"/>
              <a:t>#Save and restart </a:t>
            </a:r>
            <a:r>
              <a:rPr lang="en-US" altLang="zh-CN" dirty="0" err="1"/>
              <a:t>docker</a:t>
            </a:r>
            <a:r>
              <a:rPr lang="en-US" altLang="zh-CN" dirty="0"/>
              <a:t>. You can login Jenkins to config System Configuration -&gt;Docker Builder -&gt;Docker </a:t>
            </a:r>
            <a:r>
              <a:rPr lang="en-US" altLang="zh-CN" dirty="0">
                <a:hlinkClick r:id="rId3"/>
              </a:rPr>
              <a:t>URL:http://10.39.101.226:2375</a:t>
            </a:r>
            <a:r>
              <a:rPr lang="en-US" altLang="zh-CN" dirty="0"/>
              <a:t> and then Click Test Connection to test.</a:t>
            </a:r>
          </a:p>
          <a:p>
            <a:pPr marL="457200" lvl="1" indent="0">
              <a:buNone/>
            </a:pPr>
            <a:r>
              <a:rPr lang="en-US" altLang="zh-CN" dirty="0"/>
              <a:t>You can also use </a:t>
            </a:r>
            <a:r>
              <a:rPr lang="en-US" altLang="zh-CN" dirty="0" err="1"/>
              <a:t>docker</a:t>
            </a:r>
            <a:r>
              <a:rPr lang="en-US" altLang="zh-CN" dirty="0"/>
              <a:t> command like: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–H </a:t>
            </a:r>
            <a:r>
              <a:rPr lang="en-US" altLang="zh-CN" dirty="0">
                <a:solidFill>
                  <a:srgbClr val="00B050"/>
                </a:solidFill>
                <a:hlinkClick r:id="rId3"/>
              </a:rPr>
              <a:t>10.39.101.226:2375</a:t>
            </a:r>
            <a:r>
              <a:rPr lang="en-US" altLang="zh-CN" dirty="0">
                <a:solidFill>
                  <a:srgbClr val="00B050"/>
                </a:solidFill>
              </a:rPr>
              <a:t> images</a:t>
            </a:r>
          </a:p>
          <a:p>
            <a:pPr marL="457200" lvl="1" indent="0">
              <a:buNone/>
            </a:pPr>
            <a:r>
              <a:rPr lang="en-US" altLang="zh-CN" dirty="0"/>
              <a:t># You’d better setup Docker in Jenkins with steps: Global Tool Configurations-&gt;Docker </a:t>
            </a:r>
          </a:p>
          <a:p>
            <a:pPr marL="457200" lvl="1" indent="0">
              <a:buNone/>
            </a:pPr>
            <a:r>
              <a:rPr lang="en-US" altLang="zh-CN" dirty="0"/>
              <a:t> and then setup Docker build and publish plugins in Jenkins. After these you can use below </a:t>
            </a:r>
            <a:r>
              <a:rPr lang="en-US" altLang="zh-CN" dirty="0" err="1"/>
              <a:t>docker</a:t>
            </a:r>
            <a:r>
              <a:rPr lang="en-US" altLang="zh-CN" dirty="0"/>
              <a:t> command directly in Execute Shell: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/tools/</a:t>
            </a:r>
            <a:r>
              <a:rPr lang="en-US" altLang="zh-CN" dirty="0" err="1">
                <a:solidFill>
                  <a:srgbClr val="00B050"/>
                </a:solidFill>
              </a:rPr>
              <a:t>org.jenkinsci.plugins.docker.commons.tools.DockerTool</a:t>
            </a:r>
            <a:r>
              <a:rPr lang="en-US" altLang="zh-CN" dirty="0">
                <a:solidFill>
                  <a:srgbClr val="00B050"/>
                </a:solidFill>
              </a:rPr>
              <a:t>/Docker/bin/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–H 10.39.101.226:2375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549782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mkdir</a:t>
            </a:r>
            <a:r>
              <a:rPr lang="en-US" altLang="zh-CN" dirty="0">
                <a:solidFill>
                  <a:srgbClr val="00B050"/>
                </a:solidFill>
              </a:rPr>
              <a:t> /opt/data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mkdir</a:t>
            </a:r>
            <a:r>
              <a:rPr lang="en-US" altLang="zh-CN" dirty="0">
                <a:solidFill>
                  <a:srgbClr val="00B050"/>
                </a:solidFill>
              </a:rPr>
              <a:t>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777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</a:t>
            </a:r>
          </a:p>
          <a:p>
            <a:pPr marL="0" indent="0">
              <a:buNone/>
            </a:pPr>
            <a:r>
              <a:rPr lang="en-US" altLang="zh-CN" dirty="0"/>
              <a:t># Edit </a:t>
            </a:r>
            <a:r>
              <a:rPr lang="en-US" altLang="zh-CN" dirty="0" err="1"/>
              <a:t>docker</a:t>
            </a:r>
            <a:r>
              <a:rPr lang="en-US" altLang="zh-CN" dirty="0"/>
              <a:t> registry server with http to response to client request</a:t>
            </a:r>
          </a:p>
          <a:p>
            <a:r>
              <a:rPr lang="sv-SE" altLang="zh-CN" dirty="0">
                <a:solidFill>
                  <a:srgbClr val="00B050"/>
                </a:solidFill>
              </a:rPr>
              <a:t>vim /etc/init/docker.conf  </a:t>
            </a:r>
          </a:p>
          <a:p>
            <a:pPr marL="914400" lvl="2" indent="0">
              <a:buNone/>
            </a:pPr>
            <a:r>
              <a:rPr lang="en-US" altLang="zh-CN" dirty="0"/>
              <a:t>Find:  exec "$DOCKERD" $DOCKER_OPTS --raw-logs</a:t>
            </a:r>
          </a:p>
          <a:p>
            <a:pPr marL="914400" lvl="2" indent="0">
              <a:buNone/>
            </a:pPr>
            <a:r>
              <a:rPr lang="en-US" altLang="zh-CN" dirty="0"/>
              <a:t>Append: –insecure-registry 10.39.101.226:5000</a:t>
            </a:r>
            <a:endParaRPr lang="sv-SE" altLang="zh-CN" dirty="0"/>
          </a:p>
          <a:p>
            <a:pPr marL="914400" lvl="2" indent="0">
              <a:buNone/>
            </a:pPr>
            <a:r>
              <a:rPr lang="sv-SE" altLang="zh-CN" dirty="0"/>
              <a:t>After edited like this: </a:t>
            </a:r>
          </a:p>
          <a:p>
            <a:pPr marL="914400" lvl="2" indent="0">
              <a:buNone/>
            </a:pPr>
            <a:r>
              <a:rPr lang="sv-SE" altLang="zh-CN" dirty="0"/>
              <a:t>exec "$DOCKERD" $DOCKER_OPTS --raw-logs –insecure-registry 10.39.101.226:5000</a:t>
            </a:r>
          </a:p>
          <a:p>
            <a:pPr marL="0" indent="0">
              <a:buNone/>
            </a:pPr>
            <a:r>
              <a:rPr lang="en-US" altLang="zh-CN" dirty="0"/>
              <a:t># Edit </a:t>
            </a:r>
            <a:r>
              <a:rPr lang="en-US" altLang="zh-CN" dirty="0" err="1"/>
              <a:t>docker</a:t>
            </a:r>
            <a:r>
              <a:rPr lang="en-US" altLang="zh-CN" dirty="0"/>
              <a:t> registry client with http to request.</a:t>
            </a:r>
          </a:p>
          <a:p>
            <a:r>
              <a:rPr lang="sv-SE" altLang="zh-CN" dirty="0">
                <a:solidFill>
                  <a:srgbClr val="00B050"/>
                </a:solidFill>
              </a:rPr>
              <a:t>vim /e</a:t>
            </a:r>
            <a:r>
              <a:rPr lang="en-US" altLang="zh-CN" i="1" dirty="0" err="1">
                <a:solidFill>
                  <a:srgbClr val="00B050"/>
                </a:solidFill>
              </a:rPr>
              <a:t>tc</a:t>
            </a:r>
            <a:r>
              <a:rPr lang="en-US" altLang="zh-CN" i="1" dirty="0">
                <a:solidFill>
                  <a:srgbClr val="00B050"/>
                </a:solidFill>
              </a:rPr>
              <a:t>/</a:t>
            </a:r>
            <a:r>
              <a:rPr lang="en-US" altLang="zh-CN" i="1" dirty="0" err="1">
                <a:solidFill>
                  <a:srgbClr val="00B050"/>
                </a:solidFill>
              </a:rPr>
              <a:t>docker</a:t>
            </a:r>
            <a:r>
              <a:rPr lang="en-US" altLang="zh-CN" i="1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daemon.json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append below info:</a:t>
            </a:r>
          </a:p>
          <a:p>
            <a:pPr marL="0" indent="0">
              <a:buNone/>
            </a:pPr>
            <a:r>
              <a:rPr lang="en-US" altLang="zh-CN" dirty="0"/>
              <a:t>         { “insecure-registries”:[”10.39.101.226:5000"] }</a:t>
            </a:r>
            <a:endParaRPr lang="sv-SE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restart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registry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-p 5000:5000 -v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/lib/registry </a:t>
            </a:r>
            <a:r>
              <a:rPr lang="en-US" altLang="zh-CN" dirty="0" err="1">
                <a:solidFill>
                  <a:srgbClr val="00B050"/>
                </a:solidFill>
              </a:rPr>
              <a:t>registry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sv-SE" altLang="zh-CN" dirty="0">
                <a:solidFill>
                  <a:srgbClr val="00B050"/>
                </a:solidFill>
              </a:rPr>
              <a:t>docker tag yourimage 10.39.101.226:5000/ yourimage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push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yourimage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 Now, you can use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yourimage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to pull a image from the registry into local.</a:t>
            </a:r>
          </a:p>
          <a:p>
            <a:pPr marL="0" indent="0">
              <a:buNone/>
            </a:pPr>
            <a:endParaRPr lang="sv-SE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git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 use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to initial </a:t>
            </a:r>
            <a:r>
              <a:rPr lang="en-US" altLang="zh-CN" dirty="0" err="1"/>
              <a:t>git</a:t>
            </a:r>
            <a:r>
              <a:rPr lang="en-US" altLang="zh-CN" dirty="0"/>
              <a:t> repository, for example: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git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</a:t>
            </a:r>
            <a:r>
              <a:rPr lang="en-US" altLang="zh-CN" dirty="0">
                <a:solidFill>
                  <a:srgbClr val="00B050"/>
                </a:solidFill>
              </a:rPr>
              <a:t> /</a:t>
            </a:r>
            <a:r>
              <a:rPr lang="en-US" altLang="zh-CN" dirty="0" err="1">
                <a:solidFill>
                  <a:srgbClr val="00B050"/>
                </a:solidFill>
              </a:rPr>
              <a:t>mygit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cloud.git</a:t>
            </a:r>
            <a:r>
              <a:rPr lang="en-US" altLang="zh-CN" dirty="0">
                <a:solidFill>
                  <a:srgbClr val="00B050"/>
                </a:solidFill>
              </a:rPr>
              <a:t> --bare –shared</a:t>
            </a:r>
          </a:p>
        </p:txBody>
      </p:sp>
    </p:spTree>
    <p:extLst>
      <p:ext uri="{BB962C8B-B14F-4D97-AF65-F5344CB8AC3E}">
        <p14:creationId xmlns:p14="http://schemas.microsoft.com/office/powerpoint/2010/main" val="65052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Maven-3.3.9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altLang="zh-CN">
                <a:solidFill>
                  <a:srgbClr val="00B050"/>
                </a:solidFill>
              </a:rPr>
              <a:t>axel http://apache.stu.edu.tw/maven/maven-3/3.3.9/binaries/apache-maven-3.3.9-bin.tar.gz </a:t>
            </a:r>
            <a:r>
              <a:rPr lang="en-US" altLang="zh-CN" dirty="0">
                <a:solidFill>
                  <a:srgbClr val="00B050"/>
                </a:solidFill>
              </a:rPr>
              <a:t>  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tar -</a:t>
            </a:r>
            <a:r>
              <a:rPr lang="en-US" altLang="zh-CN" dirty="0" err="1">
                <a:solidFill>
                  <a:srgbClr val="00B050"/>
                </a:solidFill>
              </a:rPr>
              <a:t>zxvf</a:t>
            </a:r>
            <a:r>
              <a:rPr lang="en-US" altLang="zh-CN" dirty="0">
                <a:solidFill>
                  <a:srgbClr val="00B050"/>
                </a:solidFill>
              </a:rPr>
              <a:t> apache-maven-3.3.9-bin.tar.gz -C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unzip apache-maven-3.3.9-bin.zip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mv apache-maven-3.3.9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/local/maven-3.3.9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vim ~/.</a:t>
            </a:r>
            <a:r>
              <a:rPr lang="en-US" altLang="zh-CN" dirty="0" err="1">
                <a:solidFill>
                  <a:srgbClr val="00B050"/>
                </a:solidFill>
              </a:rPr>
              <a:t>bashrc</a:t>
            </a:r>
            <a:r>
              <a:rPr lang="en-US" altLang="zh-CN" dirty="0">
                <a:solidFill>
                  <a:srgbClr val="00B050"/>
                </a:solidFill>
              </a:rPr>
              <a:t>  # add append below 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 #</a:t>
            </a:r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r>
              <a:rPr lang="en-US" altLang="zh-CN" dirty="0">
                <a:solidFill>
                  <a:srgbClr val="00B050"/>
                </a:solidFill>
              </a:rPr>
              <a:t> environment 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export MVN_HOME=/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/local/maven-3.3.9  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export PATH=$PATH:${MVN_HOME}/bin 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source ~/.</a:t>
            </a:r>
            <a:r>
              <a:rPr lang="en-US" altLang="zh-CN" dirty="0" err="1">
                <a:solidFill>
                  <a:srgbClr val="00B050"/>
                </a:solidFill>
              </a:rPr>
              <a:t>bashrc</a:t>
            </a:r>
            <a:r>
              <a:rPr lang="en-US" altLang="zh-CN" dirty="0">
                <a:solidFill>
                  <a:srgbClr val="00B050"/>
                </a:solidFill>
              </a:rPr>
              <a:t>  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r>
              <a:rPr lang="en-US" altLang="zh-CN" dirty="0">
                <a:solidFill>
                  <a:srgbClr val="00B050"/>
                </a:solidFill>
              </a:rPr>
              <a:t> –version</a:t>
            </a:r>
          </a:p>
          <a:p>
            <a:pPr marL="0" indent="0">
              <a:buNone/>
            </a:pPr>
            <a:r>
              <a:rPr lang="en-US" altLang="zh-CN" dirty="0"/>
              <a:t># change </a:t>
            </a:r>
            <a:r>
              <a:rPr lang="en-US" altLang="zh-CN" dirty="0" err="1"/>
              <a:t>conf</a:t>
            </a:r>
            <a:r>
              <a:rPr lang="en-US" altLang="zh-CN" dirty="0"/>
              <a:t>/settings.xml and config eclipse-&gt;preferences-&gt;Maven-&gt;user settings  to same settings.xml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6915"/>
              </p:ext>
            </p:extLst>
          </p:nvPr>
        </p:nvGraphicFramePr>
        <p:xfrm>
          <a:off x="6096000" y="5759450"/>
          <a:ext cx="2102696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包装程序外壳对象" showAsIcon="1" r:id="rId3" imgW="785520" imgH="417600" progId="Package">
                  <p:embed/>
                </p:oleObj>
              </mc:Choice>
              <mc:Fallback>
                <p:oleObj name="包装程序外壳对象" showAsIcon="1" r:id="rId3" imgW="78552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759450"/>
                        <a:ext cx="2102696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4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Jenkins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533781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  <a:effectLst/>
              </a:rPr>
              <a:t>docker</a:t>
            </a:r>
            <a:r>
              <a:rPr lang="en-US" altLang="zh-CN" dirty="0">
                <a:solidFill>
                  <a:srgbClr val="00B050"/>
                </a:solidFill>
                <a:effectLst/>
              </a:rPr>
              <a:t>  pull </a:t>
            </a:r>
            <a:r>
              <a:rPr lang="en-US" altLang="zh-CN" dirty="0" err="1">
                <a:solidFill>
                  <a:srgbClr val="00B050"/>
                </a:solidFill>
                <a:effectLst/>
              </a:rPr>
              <a:t>jenkins</a:t>
            </a:r>
            <a:endParaRPr lang="en-US" altLang="zh-CN" dirty="0">
              <a:solidFill>
                <a:srgbClr val="00B050"/>
              </a:solidFill>
              <a:effectLst/>
            </a:endParaRPr>
          </a:p>
          <a:p>
            <a:r>
              <a:rPr lang="en-US" altLang="zh-CN" dirty="0"/>
              <a:t>create users: </a:t>
            </a:r>
            <a:r>
              <a:rPr lang="en-US" altLang="zh-CN" dirty="0" err="1"/>
              <a:t>git</a:t>
            </a:r>
            <a:r>
              <a:rPr lang="en-US" altLang="zh-CN" dirty="0"/>
              <a:t>, </a:t>
            </a:r>
            <a:r>
              <a:rPr lang="en-US" altLang="zh-CN" dirty="0" err="1"/>
              <a:t>jenkins</a:t>
            </a:r>
            <a:r>
              <a:rPr lang="en-US" altLang="zh-CN" dirty="0"/>
              <a:t> and create folder:/home/</a:t>
            </a:r>
            <a:r>
              <a:rPr lang="en-US" altLang="zh-CN" dirty="0" err="1"/>
              <a:t>jenkins</a:t>
            </a:r>
            <a:endParaRPr lang="en-US" altLang="zh-CN" dirty="0"/>
          </a:p>
          <a:p>
            <a:r>
              <a:rPr lang="en-US" altLang="zh-CN" dirty="0" err="1">
                <a:solidFill>
                  <a:srgbClr val="00B050"/>
                </a:solidFill>
              </a:rPr>
              <a:t>chown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chgrp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777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 --name Jenkins -p 8088:8080 -p 50000:50000 -v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Login in Jenkins with admin to set Maven Setup in Global Tool Configuration</a:t>
            </a:r>
          </a:p>
          <a:p>
            <a:r>
              <a:rPr lang="en-US" altLang="zh-CN" dirty="0"/>
              <a:t>Edit maven configuration file to support </a:t>
            </a:r>
            <a:r>
              <a:rPr lang="en-US" altLang="zh-CN" dirty="0" err="1"/>
              <a:t>SonarQube</a:t>
            </a:r>
            <a:r>
              <a:rPr lang="en-US" altLang="zh-CN" dirty="0"/>
              <a:t> and Nexus.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800" dirty="0"/>
              <a:t>/home/</a:t>
            </a:r>
            <a:r>
              <a:rPr lang="en-US" altLang="zh-CN" sz="1800" dirty="0" err="1"/>
              <a:t>jenkins</a:t>
            </a:r>
            <a:r>
              <a:rPr lang="en-US" altLang="zh-CN" sz="1800" dirty="0"/>
              <a:t>/tools/</a:t>
            </a:r>
            <a:r>
              <a:rPr lang="en-US" altLang="zh-CN" sz="1800" dirty="0" err="1"/>
              <a:t>hudson.tasks.Maven_MavenInstallation</a:t>
            </a:r>
            <a:r>
              <a:rPr lang="en-US" altLang="zh-CN" sz="1800" dirty="0"/>
              <a:t>/Maven3.3.9/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/settings.xml</a:t>
            </a:r>
          </a:p>
          <a:p>
            <a:r>
              <a:rPr lang="en-US" altLang="zh-CN" dirty="0"/>
              <a:t>Select Invoke top-level Maven targets in Jenkins -&gt;Build and input maven </a:t>
            </a:r>
          </a:p>
          <a:p>
            <a:pPr marL="0" indent="0">
              <a:buNone/>
            </a:pPr>
            <a:r>
              <a:rPr lang="en-US" altLang="zh-CN" dirty="0"/>
              <a:t>    command at Goals, for example: package</a:t>
            </a:r>
          </a:p>
          <a:p>
            <a:pPr marL="0" indent="0">
              <a:buNone/>
            </a:pPr>
            <a:r>
              <a:rPr lang="en-US" altLang="zh-CN" dirty="0"/>
              <a:t>     or you can use below MVN command in Execute Shell directly: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/tools/</a:t>
            </a:r>
            <a:r>
              <a:rPr lang="en-US" altLang="zh-CN" dirty="0" err="1">
                <a:solidFill>
                  <a:srgbClr val="00B050"/>
                </a:solidFill>
              </a:rPr>
              <a:t>hudson.tasks.Maven_MavenInstallation</a:t>
            </a:r>
            <a:r>
              <a:rPr lang="en-US" altLang="zh-CN" dirty="0">
                <a:solidFill>
                  <a:srgbClr val="00B050"/>
                </a:solidFill>
              </a:rPr>
              <a:t>/Maven3.3.9/bin/</a:t>
            </a:r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#</a:t>
            </a:r>
            <a:r>
              <a:rPr lang="en-US" altLang="zh-CN" dirty="0"/>
              <a:t>plugins update -url:</a:t>
            </a:r>
            <a:r>
              <a:rPr lang="en-US" altLang="zh-CN" dirty="0">
                <a:hlinkClick r:id="rId3"/>
              </a:rPr>
              <a:t>http://updates.jenkins-ci.org/download/plugins/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If you want to ignore error in execute shell, you can use command like this: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sz="2200" dirty="0">
                <a:solidFill>
                  <a:srgbClr val="00B050"/>
                </a:solidFill>
              </a:rPr>
              <a:t>set +e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zh-CN" altLang="zh-CN" sz="2200" b="1" dirty="0">
                <a:solidFill>
                  <a:srgbClr val="00B050"/>
                </a:solidFill>
                <a:latin typeface="Arial Unicode MS" panose="020B0604020202020204" pitchFamily="34" charset="-122"/>
              </a:rPr>
              <a:t>#!/bin/sh</a:t>
            </a:r>
            <a:r>
              <a:rPr lang="zh-CN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docker</a:t>
            </a:r>
            <a:r>
              <a:rPr lang="en-US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rmi</a:t>
            </a:r>
            <a:r>
              <a:rPr lang="en-US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abc</a:t>
            </a:r>
            <a:r>
              <a:rPr lang="en-US" altLang="zh-CN" sz="2200" b="1" dirty="0">
                <a:solidFill>
                  <a:srgbClr val="00B050"/>
                </a:solidFill>
              </a:rPr>
              <a:t>-image</a:t>
            </a:r>
          </a:p>
          <a:p>
            <a:pPr marL="457200" lvl="1" indent="0"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Arial" panose="020B0604020202020204" pitchFamily="34" charset="0"/>
              </a:rPr>
              <a:t> set -e</a:t>
            </a:r>
            <a:endParaRPr lang="zh-CN" altLang="zh-CN" sz="22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07733"/>
              </p:ext>
            </p:extLst>
          </p:nvPr>
        </p:nvGraphicFramePr>
        <p:xfrm>
          <a:off x="8645652" y="4481195"/>
          <a:ext cx="1999488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包装程序外壳对象" showAsIcon="1" r:id="rId4" imgW="785520" imgH="417600" progId="Package">
                  <p:embed/>
                </p:oleObj>
              </mc:Choice>
              <mc:Fallback>
                <p:oleObj name="包装程序外壳对象" showAsIcon="1" r:id="rId4" imgW="78552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5652" y="4481195"/>
                        <a:ext cx="1999488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7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17938</TotalTime>
  <Words>2106</Words>
  <Application>Microsoft Office PowerPoint</Application>
  <PresentationFormat>宽屏</PresentationFormat>
  <Paragraphs>216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Unicode MS</vt:lpstr>
      <vt:lpstr>等线</vt:lpstr>
      <vt:lpstr>等线 Light</vt:lpstr>
      <vt:lpstr>Arial</vt:lpstr>
      <vt:lpstr>Arial Black</vt:lpstr>
      <vt:lpstr>Office 主题​​</vt:lpstr>
      <vt:lpstr>包装程序外壳对象</vt:lpstr>
      <vt:lpstr>Cloud Environment Setup on Ubuntu 14.0</vt:lpstr>
      <vt:lpstr>Setup List</vt:lpstr>
      <vt:lpstr>SSH Server</vt:lpstr>
      <vt:lpstr>JDK1.8</vt:lpstr>
      <vt:lpstr>Docker</vt:lpstr>
      <vt:lpstr>Docker Registry</vt:lpstr>
      <vt:lpstr>Git</vt:lpstr>
      <vt:lpstr>Maven-3.3.9</vt:lpstr>
      <vt:lpstr>Jenkins</vt:lpstr>
      <vt:lpstr>Nexus</vt:lpstr>
      <vt:lpstr>MySql</vt:lpstr>
      <vt:lpstr>SonarQube </vt:lpstr>
      <vt:lpstr>Compose</vt:lpstr>
      <vt:lpstr>Swarm</vt:lpstr>
      <vt:lpstr>Swarm- Etcd</vt:lpstr>
      <vt:lpstr>Nginx</vt:lpstr>
      <vt:lpstr>Spring Cloud Config Server</vt:lpstr>
      <vt:lpstr>Redis</vt:lpstr>
      <vt:lpstr>nsenter-进入Docker 容器</vt:lpstr>
      <vt:lpstr>Elasticsearch +ELK(elasticsearch、logstash、kibana)</vt:lpstr>
      <vt:lpstr>Consul</vt:lpstr>
      <vt:lpstr>Activiti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Johnny Cao</dc:creator>
  <cp:lastModifiedBy>Johnny Cao</cp:lastModifiedBy>
  <cp:revision>252</cp:revision>
  <dcterms:created xsi:type="dcterms:W3CDTF">2016-12-13T01:20:40Z</dcterms:created>
  <dcterms:modified xsi:type="dcterms:W3CDTF">2017-04-13T01:59:06Z</dcterms:modified>
</cp:coreProperties>
</file>