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fc90636c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89fc9063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fc90636c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89fc90636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9fc90636c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89fc90636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fc90636c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89fc90636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053d1edc_3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8a053d1edc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a053d1edc_1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8a053d1edc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fc90636c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89fc90636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9fc90636c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89fc90636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9fc90636c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89fc90636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9fc90636c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89fc90636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7fc448515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7fc4485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a053d1edc_1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8a053d1edc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a053d1ed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8a053d1e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8e3151951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88e315195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e107504d6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6e10750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053d1edc_1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8a053d1ed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2a3d6da6_0_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2a3d6d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053d1edc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053d1e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053d1edc_1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8a053d1ed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2a3d6da6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892a3d6d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a053d1edc_1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8a053d1edc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fc90636c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89fc9063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youtube.com/watch?v=y_SdBb2_Hiw" TargetMode="External"/><Relationship Id="rId4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presentation/d/1laaCx6cPS011ARjeY2OemtuyFtX37UlhKIIm_ciqWvg/edit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wardsdatascience.com/data-science-modeling-process-fa6e8e45bf02" TargetMode="External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84450" y="8491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2475" y="6114475"/>
            <a:ext cx="9156600" cy="78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35450" y="2026213"/>
            <a:ext cx="7663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Open Sans"/>
                <a:ea typeface="Open Sans"/>
                <a:cs typeface="Open Sans"/>
                <a:sym typeface="Open Sans"/>
              </a:rPr>
              <a:t>Welcome to Data Science Online Bootcamp</a:t>
            </a:r>
            <a:endParaRPr b="1" sz="3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41" y="4329500"/>
            <a:ext cx="3463325" cy="10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63250" y="3298225"/>
            <a:ext cx="7961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Week#5_Day#1</a:t>
            </a:r>
            <a:endParaRPr b="1" sz="3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2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2"/>
          <p:cNvSpPr txBox="1"/>
          <p:nvPr/>
        </p:nvSpPr>
        <p:spPr>
          <a:xfrm>
            <a:off x="331625" y="1154050"/>
            <a:ext cx="8598000" cy="5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Now how do you actually separate the input and target variables?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Since there’s only one target variable in the DataFrame, we can simply drop it and choose the rest of the variables. We do this using the drop( ) function by simply providing column name inside it.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238775" y="170000"/>
            <a:ext cx="8820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Separating input and target variable</a:t>
            </a:r>
            <a:endParaRPr sz="46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00" y="2998250"/>
            <a:ext cx="8498299" cy="2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2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3"/>
          <p:cNvSpPr txBox="1"/>
          <p:nvPr/>
        </p:nvSpPr>
        <p:spPr>
          <a:xfrm>
            <a:off x="331625" y="1154050"/>
            <a:ext cx="8598000" cy="5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Another data splitting that we need to do is dividing the data into Train and Test Sets.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Imagine drawing a horizontal line between the table, let’s say, after the 8th entry. That’s what Train Test Split looks like.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whole table is now divided into 4 parts.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PLEASE NOTE: The dataset should always be shuffled before splitting.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We’ve used an unshuffled version here just for the explanation purpose.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238775" y="170000"/>
            <a:ext cx="8820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Train and Test Data</a:t>
            </a:r>
            <a:endParaRPr sz="46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1312" r="0" t="2028"/>
          <a:stretch/>
        </p:blipFill>
        <p:spPr>
          <a:xfrm>
            <a:off x="1982174" y="3572525"/>
            <a:ext cx="5179650" cy="3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4"/>
          <p:cNvSpPr txBox="1"/>
          <p:nvPr/>
        </p:nvSpPr>
        <p:spPr>
          <a:xfrm>
            <a:off x="331625" y="975200"/>
            <a:ext cx="8598000" cy="5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upper part of the table becomes the Train Set which consists of X_train 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(The input variables) and y_train (The output variable).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238775" y="170000"/>
            <a:ext cx="8820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Train and Test Data</a:t>
            </a:r>
            <a:endParaRPr sz="46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74" y="2181524"/>
            <a:ext cx="6338600" cy="38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5"/>
          <p:cNvSpPr txBox="1"/>
          <p:nvPr/>
        </p:nvSpPr>
        <p:spPr>
          <a:xfrm>
            <a:off x="331625" y="975200"/>
            <a:ext cx="8598000" cy="5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lower part of the table becomes the Test Set which consists of X_test 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(The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inp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ut variables) and y_test (The output variable).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38775" y="170000"/>
            <a:ext cx="8820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Train and Test Data</a:t>
            </a:r>
            <a:endParaRPr sz="46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5123"/>
          <a:stretch/>
        </p:blipFill>
        <p:spPr>
          <a:xfrm>
            <a:off x="1540363" y="2818750"/>
            <a:ext cx="6217425" cy="18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6"/>
          <p:cNvSpPr txBox="1"/>
          <p:nvPr/>
        </p:nvSpPr>
        <p:spPr>
          <a:xfrm>
            <a:off x="331625" y="975200"/>
            <a:ext cx="8598000" cy="5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The sklearn’s function used for splitting the dataset is known as train_test_split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The 4 variables that we learned about in the previous slides are assigned values using the above piece of code. Let’s understand what the values inside the brackets mean: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X 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= Input variables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= Target variable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test_size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= The ratio of the dataset that’ll be used in test set. If there are 100 rows, 70 rows will be used in train set and 30 in test set.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random_state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= It is provided just for the sake of obtaining the same result every time we run the code. It ensures that the rows in train and test set remain same each time.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238775" y="170000"/>
            <a:ext cx="8820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Train_Test_Split</a:t>
            </a:r>
            <a:endParaRPr sz="46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75" y="1676900"/>
            <a:ext cx="8820600" cy="1067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2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7"/>
          <p:cNvSpPr txBox="1"/>
          <p:nvPr/>
        </p:nvSpPr>
        <p:spPr>
          <a:xfrm>
            <a:off x="331625" y="1431775"/>
            <a:ext cx="8598000" cy="52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For understanding the type of problem, we need to see the target variable we are dealing with.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What kind of variable is Salary?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Does it have classes? No, right?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Salary is numerical and different salaries are not divided into classes but are rather continuous values.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The technique used for determining relationship between the input and target variables where the target variable is numerical (or continuous) is known as </a:t>
            </a: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Regression.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238775" y="170000"/>
            <a:ext cx="8820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Understanding the type of problem</a:t>
            </a:r>
            <a:endParaRPr sz="46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2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8"/>
          <p:cNvSpPr txBox="1"/>
          <p:nvPr/>
        </p:nvSpPr>
        <p:spPr>
          <a:xfrm>
            <a:off x="331625" y="1266650"/>
            <a:ext cx="8598000" cy="5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Let’s build the simplest of all regression models using Linear Regression now.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Import the model from sklearn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Initialise and store the model in a variable (linear_regressor in this case)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Train the model on Train Data(X_train and y_train) using the fit method.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238775" y="170000"/>
            <a:ext cx="8820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Model Building</a:t>
            </a:r>
            <a:endParaRPr sz="46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63" y="3257200"/>
            <a:ext cx="84867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2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9"/>
          <p:cNvSpPr txBox="1"/>
          <p:nvPr/>
        </p:nvSpPr>
        <p:spPr>
          <a:xfrm>
            <a:off x="331625" y="1035475"/>
            <a:ext cx="8598000" cy="5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model has been created! But how do we know if it works well? By testing it on the Test Data we created. 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Remember the test data is also split into 2 parts - X_test and y_test?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We’ll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first put the X_test(input variables) in our model and see what Salary predicts for those input values. The actual values of the salaries(y_test) are not shown to the model.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Let’s say our model predicts the following salaries: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This prediction is done using the predict function of sklearn. Inside the predict function, we’ll provide X_test to the model.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238775" y="170000"/>
            <a:ext cx="8820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Model Evaluation</a:t>
            </a:r>
            <a:endParaRPr sz="46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000" y="4761250"/>
            <a:ext cx="1096150" cy="9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500" y="6321700"/>
            <a:ext cx="7441000" cy="4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1103" y="3045666"/>
            <a:ext cx="3135925" cy="11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3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0"/>
          <p:cNvSpPr txBox="1"/>
          <p:nvPr/>
        </p:nvSpPr>
        <p:spPr>
          <a:xfrm>
            <a:off x="331625" y="1266650"/>
            <a:ext cx="8598000" cy="5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know how good these predictions (y_pred) are, we’ll have to compare them to the actual salary values (y_test).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	   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ACTUAL VALUES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           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PREDICTED VALUES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There are a lot of evaluation metrics for regression problems. Let’s use Root Mean Squared Error for this case.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238775" y="170000"/>
            <a:ext cx="8820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Model Evaluation</a:t>
            </a:r>
            <a:endParaRPr sz="46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950" y="2638503"/>
            <a:ext cx="1622100" cy="140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975" y="2660613"/>
            <a:ext cx="1622100" cy="135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3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1"/>
          <p:cNvSpPr txBox="1"/>
          <p:nvPr/>
        </p:nvSpPr>
        <p:spPr>
          <a:xfrm>
            <a:off x="1190900" y="170000"/>
            <a:ext cx="7113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Root Mean Squared Error (RMSE)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is just the </a:t>
            </a:r>
            <a:r>
              <a:rPr lang="en" sz="18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square root of the mean square error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is preferred more in some cases because the errors are first squared before averaging which poses a high penalty on large errors. This implies that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RMSE is useful when large errors are undesired.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using RMSE, we’ll first import metrics library from sklearn.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RMSE is not present as a function in sklearn. So we’ll just use the mean_squared_error function and take its square root . The main thing to note is what we provide inside the function - y_test (actual value) and y_pred(predictions made by our model).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375" y="2399500"/>
            <a:ext cx="3635250" cy="119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650" y="4034875"/>
            <a:ext cx="34194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650" y="6157675"/>
            <a:ext cx="72294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67" name="Google Shape;67;p1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Learning Objectives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670150" y="2910050"/>
            <a:ext cx="58824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Input variables, target variable, train and test data intuition and Building a ML Model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2"/>
          <p:cNvSpPr txBox="1"/>
          <p:nvPr/>
        </p:nvSpPr>
        <p:spPr>
          <a:xfrm>
            <a:off x="1190900" y="170000"/>
            <a:ext cx="7113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Video Tutorial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Notebook used: https://colab.research.google.com/drive/1l8jHbMqxZ_11Lu-7Uor0udQQD--mdnXx?usp=sharing#scrollTo=qKxtGSrnbr_q&#10;&#10;Presentation: https://docs.google.com/presentation/d/1laaCx6cPS011ARjeY2OemtuyFtX37UlhKIIm_ciqWvg/edit#slide=id.g8a053d1edc_0_20" id="240" name="Google Shape;240;p32" title="Input variables, target variable, train and test data intuition - Machine Learn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38" y="975200"/>
            <a:ext cx="7640533" cy="5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3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3"/>
          <p:cNvSpPr txBox="1"/>
          <p:nvPr/>
        </p:nvSpPr>
        <p:spPr>
          <a:xfrm>
            <a:off x="84450" y="170000"/>
            <a:ext cx="8868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Transformations on Train and Test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165225" y="975200"/>
            <a:ext cx="88680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let’s say we performed some feature selection techniques and found out that Seniority_Level is not an important feature, the model can perform better when only Years_of_Experience is used. 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We’ll then transform our train data to a dataset with only Years_of_Experience as input variable to predict our target variable Salary. 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what about test data? Should we remove the Seniority_Level feature from that as well?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answer is yes. 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Train and Test data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must undergo the same data preparation steps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Otherwise, the predictive model will not make sense. This means that the number of features for both the training and test set should be the same and represent the same thing. 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Similarly, </a:t>
            </a: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normalization is required, then it should be done on both the train and test sets.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3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3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Slide Download Link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373950" y="2748825"/>
            <a:ext cx="86856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 can download the slides here: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https://docs.google.com/presentation/d/1laaCx6cPS011ARjeY2OemtuyFtX37UlhKIIm_ciqWvg/edit?usp=sharing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3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3" name="Google Shape;263;p35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64" name="Google Shape;264;p35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5" name="Google Shape;265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35"/>
          <p:cNvSpPr txBox="1"/>
          <p:nvPr/>
        </p:nvSpPr>
        <p:spPr>
          <a:xfrm>
            <a:off x="946800" y="3121050"/>
            <a:ext cx="7250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pen Sans"/>
                <a:ea typeface="Open Sans"/>
                <a:cs typeface="Open Sans"/>
                <a:sym typeface="Open Sans"/>
              </a:rPr>
              <a:t>That’s it for the day. Thank you!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1538750" y="4098875"/>
            <a:ext cx="64866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Feel free to post any queries in the #help channel on Slack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Context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35800" y="2652425"/>
            <a:ext cx="75786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In this module, we will give a quick recap that would help you to </a:t>
            </a: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solidify</a:t>
            </a: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 the concepts that you learnt so far with some intuitive examples. This will be focused more towards Model Building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12200" y="3080250"/>
            <a:ext cx="8919600" cy="1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Building a ML Model</a:t>
            </a:r>
            <a:br>
              <a:rPr b="1"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(Quick Recap)</a:t>
            </a:r>
            <a:endParaRPr b="1"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Data Science Modeling Process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11425" y="6021625"/>
            <a:ext cx="70563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Credits: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https://towardsdatascience.com/data-science-modeling-process-fa6e8e45bf02</a:t>
            </a:r>
            <a:r>
              <a:rPr lang="en"/>
              <a:t> 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6218350" y="2250275"/>
            <a:ext cx="28128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+ Data Preprocessing 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25" y="982000"/>
            <a:ext cx="8886974" cy="506991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6402600" y="4230976"/>
            <a:ext cx="1379625" cy="430300"/>
          </a:xfrm>
          <a:custGeom>
            <a:rect b="b" l="l" r="r" t="t"/>
            <a:pathLst>
              <a:path extrusionOk="0" h="17212" w="55185">
                <a:moveTo>
                  <a:pt x="0" y="14533"/>
                </a:moveTo>
                <a:cubicBezTo>
                  <a:pt x="4376" y="12122"/>
                  <a:pt x="17681" y="335"/>
                  <a:pt x="26253" y="67"/>
                </a:cubicBezTo>
                <a:cubicBezTo>
                  <a:pt x="34826" y="-201"/>
                  <a:pt x="46613" y="10069"/>
                  <a:pt x="51435" y="12926"/>
                </a:cubicBezTo>
                <a:cubicBezTo>
                  <a:pt x="56257" y="15784"/>
                  <a:pt x="54560" y="16498"/>
                  <a:pt x="55185" y="17212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6" name="Google Shape;96;p17"/>
          <p:cNvSpPr/>
          <p:nvPr/>
        </p:nvSpPr>
        <p:spPr>
          <a:xfrm rot="10800000">
            <a:off x="6402600" y="5811692"/>
            <a:ext cx="1379625" cy="148884"/>
          </a:xfrm>
          <a:custGeom>
            <a:rect b="b" l="l" r="r" t="t"/>
            <a:pathLst>
              <a:path extrusionOk="0" h="17212" w="55185">
                <a:moveTo>
                  <a:pt x="0" y="14533"/>
                </a:moveTo>
                <a:cubicBezTo>
                  <a:pt x="4376" y="12122"/>
                  <a:pt x="17681" y="335"/>
                  <a:pt x="26253" y="67"/>
                </a:cubicBezTo>
                <a:cubicBezTo>
                  <a:pt x="34826" y="-201"/>
                  <a:pt x="46613" y="10069"/>
                  <a:pt x="51435" y="12926"/>
                </a:cubicBezTo>
                <a:cubicBezTo>
                  <a:pt x="56257" y="15784"/>
                  <a:pt x="54560" y="16498"/>
                  <a:pt x="55185" y="17212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Problem Solving Steps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964400" y="1357025"/>
            <a:ext cx="6680700" cy="4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Define Objective or understand the problem statement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Data Requirements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Data Collection/</a:t>
            </a: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Preparation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Pre-processing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 a model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Understand whether it is a regression or classification problem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Evaluate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Optimise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Production 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Monitor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 keep Optimising it every now and then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9"/>
          <p:cNvSpPr txBox="1"/>
          <p:nvPr/>
        </p:nvSpPr>
        <p:spPr>
          <a:xfrm>
            <a:off x="331625" y="1154050"/>
            <a:ext cx="8598000" cy="5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HR department wanted to seek support of analytics team to get possible salary predictions give they have information about employees Career Seniority Level and years of experience.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 other words, they need a machine learning model that would predict the possible salary that one should be provided if they feed information about their seniority level and years of experience.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38775" y="170000"/>
            <a:ext cx="8820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Problem Statement</a:t>
            </a:r>
            <a:endParaRPr sz="46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3384650" y="4110525"/>
            <a:ext cx="2483100" cy="11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Model</a:t>
            </a:r>
            <a:endParaRPr b="1" sz="2600"/>
          </a:p>
        </p:txBody>
      </p:sp>
      <p:cxnSp>
        <p:nvCxnSpPr>
          <p:cNvPr id="114" name="Google Shape;114;p19"/>
          <p:cNvCxnSpPr>
            <a:endCxn id="113" idx="1"/>
          </p:cNvCxnSpPr>
          <p:nvPr/>
        </p:nvCxnSpPr>
        <p:spPr>
          <a:xfrm>
            <a:off x="1729250" y="4199325"/>
            <a:ext cx="16554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16" idx="3"/>
          </p:cNvCxnSpPr>
          <p:nvPr/>
        </p:nvCxnSpPr>
        <p:spPr>
          <a:xfrm flipH="1" rot="10800000">
            <a:off x="1980575" y="4940325"/>
            <a:ext cx="1404000" cy="5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9"/>
          <p:cNvSpPr txBox="1"/>
          <p:nvPr/>
        </p:nvSpPr>
        <p:spPr>
          <a:xfrm>
            <a:off x="238775" y="3899000"/>
            <a:ext cx="1741800" cy="70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Years of experience</a:t>
            </a:r>
            <a:endParaRPr b="1"/>
          </a:p>
        </p:txBody>
      </p:sp>
      <p:sp>
        <p:nvSpPr>
          <p:cNvPr id="116" name="Google Shape;116;p19"/>
          <p:cNvSpPr txBox="1"/>
          <p:nvPr/>
        </p:nvSpPr>
        <p:spPr>
          <a:xfrm>
            <a:off x="238775" y="5098575"/>
            <a:ext cx="1741800" cy="70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Seniority level</a:t>
            </a:r>
            <a:endParaRPr b="1"/>
          </a:p>
        </p:txBody>
      </p:sp>
      <p:cxnSp>
        <p:nvCxnSpPr>
          <p:cNvPr id="118" name="Google Shape;118;p19"/>
          <p:cNvCxnSpPr/>
          <p:nvPr/>
        </p:nvCxnSpPr>
        <p:spPr>
          <a:xfrm flipH="1" rot="10800000">
            <a:off x="5867750" y="4670925"/>
            <a:ext cx="14040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 txBox="1"/>
          <p:nvPr/>
        </p:nvSpPr>
        <p:spPr>
          <a:xfrm>
            <a:off x="7271825" y="4230825"/>
            <a:ext cx="1741800" cy="70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600"/>
            </a:br>
            <a:r>
              <a:rPr b="1" lang="en" sz="1600"/>
              <a:t>Salary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0"/>
          <p:cNvSpPr txBox="1"/>
          <p:nvPr/>
        </p:nvSpPr>
        <p:spPr>
          <a:xfrm>
            <a:off x="331625" y="1154050"/>
            <a:ext cx="8598000" cy="5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Given that,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we have a problem of predicting the salary of a person based on years of experience.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We have a dataset that looks like: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features do we have here?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We have 3 features: Seniority_Level, Years_of_Experience and Salary.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38775" y="170000"/>
            <a:ext cx="8820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Data Preparation</a:t>
            </a:r>
            <a:endParaRPr sz="46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800" y="2488625"/>
            <a:ext cx="4642550" cy="2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1"/>
          <p:cNvSpPr txBox="1"/>
          <p:nvPr/>
        </p:nvSpPr>
        <p:spPr>
          <a:xfrm>
            <a:off x="238775" y="1154050"/>
            <a:ext cx="8690700" cy="5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do you think our target variable(value to be predicted) will be in this case?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Since Salary needs to be predicted, our model will take that to be the target variable and the rest (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Seniority_Level, Years_of_Experience)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as input variables.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 short, we’ll predict the target variable using input variables.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	 INPUT VARIABLES (X)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					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TARGET VARIABLE (y)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238775" y="170000"/>
            <a:ext cx="8820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Data Preparation</a:t>
            </a:r>
            <a:endParaRPr sz="46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37558" t="0"/>
          <a:stretch/>
        </p:blipFill>
        <p:spPr>
          <a:xfrm>
            <a:off x="1119250" y="3710525"/>
            <a:ext cx="2898825" cy="28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63900" r="0" t="0"/>
          <a:stretch/>
        </p:blipFill>
        <p:spPr>
          <a:xfrm>
            <a:off x="5889375" y="3710525"/>
            <a:ext cx="1675975" cy="28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4425275" y="4706150"/>
            <a:ext cx="1056900" cy="5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