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1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b8f456b3_3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9b8f456b3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b8f456b3_3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89b8f456b3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b8f456b3_3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89b8f456b3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b9bbe3e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9b9bbe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0cc09b6c7_3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0cc09b6c7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cc09b6c7_3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80cc09b6c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cc09b6c7_3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80cc09b6c7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b8f456b3_1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89b8f456b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0cc09c03f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80cc09c0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9ba29404f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89ba2940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7fc448515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7fc4485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e107504d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6e10750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9ba29404f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89ba2940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b8f456b3_3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89b8f456b3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cc09c03f_0_1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80cc09c03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cc09c03f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80cc09c0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b8f456b3_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89b8f456b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cc09c03f_0_2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80cc09c03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b8f456b3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89b8f456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b8f456b3_3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89b8f456b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c.ai/a-dummies-guide-to-gradient-descent-and-backpropagation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presentation/d/17g_wfuRvf8jm1w8zk8XR0LzoNypz15aPPYPedepqmPM/edit#slide=id.g89ba29404f_0_1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sDv4f4s2SB8" TargetMode="External"/><Relationship Id="rId4" Type="http://schemas.openxmlformats.org/officeDocument/2006/relationships/hyperlink" Target="https://youtu.be/vsWrXfO3wW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tatisticshowto.com/arithmetic-mean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iMak-EW4HtM" TargetMode="External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1EGtm3ClkIc" TargetMode="External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7kw9dlAJmA8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5450" y="20262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Welcome to Data Science Online Bootcamp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Week#3_Day#4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2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Cost Function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What?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that we built a model, we need to measure its performance right? and understand if it works well or not. Cost function measures the performance of a Machine Learning model for given data. It quantifies the error between predicted values and expected values and presents it in the form of a single real number.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Depending on the problem Cost Function can be formed in many different ways. The purpose of Cost Function is to be either: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Minimized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then returned value is usually called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cost, loss or error.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goal is to find the values of model parameters for which Cost Function return as small number as possible.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Maximized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then the value it yields is named a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reward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The goal is to find values of model parameters for which returned number is as large as possible.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2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3"/>
          <p:cNvSpPr txBox="1"/>
          <p:nvPr/>
        </p:nvSpPr>
        <p:spPr>
          <a:xfrm>
            <a:off x="512275" y="170000"/>
            <a:ext cx="8229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predicted and expected value?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29200" y="1288250"/>
            <a:ext cx="8685600" cy="5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Predicted value: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As the name says is the predicted value of your machine learning model.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Expected value: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the true value(or the label present in your data)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Often machine learning models are not 100% accurate or perfect, then tend to deviate from the true value or expected value.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Explaining with an example: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 If we are predicting the age of a person based on few input variables or features.</a:t>
            </a:r>
            <a:b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machine learning model predicted the age as 28 years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However, the actual age of the person is 29 years.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28 years is predicted value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29 years is expected value or true value.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As data scientists, we try to minimize the error while building models.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Cost Function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0" y="1889578"/>
            <a:ext cx="8975101" cy="343804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266850" y="5677400"/>
            <a:ext cx="85410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he difference between the true value and the model’s predicted value  is called 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residual.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5"/>
          <p:cNvSpPr txBox="1"/>
          <p:nvPr/>
        </p:nvSpPr>
        <p:spPr>
          <a:xfrm>
            <a:off x="637650" y="170000"/>
            <a:ext cx="7868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Cost Function Types/ Evaluation Metrics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266850" y="1898300"/>
            <a:ext cx="8685600" cy="3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three primary metrics used to evaluate linear models (to find how well a model is performing):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Mean Squared Error: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Root Mean Squared Error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Mean Absolute Error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Mean Squared Error (MSE)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MSE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simply the average of the squared difference between the true target value and the value predicted by the regression model. </a:t>
            </a:r>
            <a:b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it squares the differences, it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penalizes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(gives some penalty or weight for deviating from the objective)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even a small error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which leads to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over-estimation of how bad the model is.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7713" l="4023" r="4106" t="12927"/>
          <a:stretch/>
        </p:blipFill>
        <p:spPr>
          <a:xfrm>
            <a:off x="1797787" y="4674500"/>
            <a:ext cx="5548424" cy="19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7"/>
          <p:cNvSpPr txBox="1"/>
          <p:nvPr/>
        </p:nvSpPr>
        <p:spPr>
          <a:xfrm>
            <a:off x="1190900" y="170000"/>
            <a:ext cx="711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Root Mean Squared Error (RMSE)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is just the </a:t>
            </a:r>
            <a:r>
              <a:rPr lang="en" sz="2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square root of the mean square error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is preferred more in some cases because the errors are first squared before averaging which poses a high penalty on large errors. This implies that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RMSE is useful when large errors are undesired.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275" y="4084963"/>
            <a:ext cx="49530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Mean Absolute Error(MAE)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MAE is the absolute difference between the target value and the value predicted by the model. </a:t>
            </a:r>
            <a:b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MAE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does not penalize the errors as effectively as mse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making it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suitable for use-cases where you want to pay more attention to the outliers.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446" y="4049650"/>
            <a:ext cx="6178400" cy="2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2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Gradient Descent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Data Scientists, we always want to optimise our algorithms and go for the best ones. Gradient Descent comes is one of those that helps us do this!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Gradient Descent is an optimization technique in the machine learning process which minimizes the cost function. Every machine learning algorithm has a cost function.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now, we are not getting too much into how it works. We will learn about it as we proceed. You reading this article for further reading:</a:t>
            </a:r>
            <a:b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https://mc.ai/a-dummies-guide-to-gradient-descent-and-backpropagation/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3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30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Recap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266850" y="1857100"/>
            <a:ext cx="86856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➔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regression is used to predict a value (like the sale price of a house).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➔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Given a set of data, first try to fit a line to it.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➔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cost function tells you how good your line is.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➔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can use gradient descent to find the best line.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31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Slides Download Link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266850" y="1857100"/>
            <a:ext cx="86856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https://docs.google.com/presentation/d/17g_wfuRvf8jm1w8zk8XR0LzoNypz15aPPYPedepqmPM/edit#slide=id.g89ba29404f_0_12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7" name="Google Shape;67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51925" y="1870625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Statistics Refresher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394412" y="4163153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Gradient Descent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420700" y="1870625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Cost Function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3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" name="Google Shape;217;p32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18" name="Google Shape;218;p32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9" name="Google Shape;21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32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the day.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in the #help channel on Slack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3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Optional Reading Material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266850" y="1857100"/>
            <a:ext cx="86856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you are inquisitive to learn more about gradient descent refer the below video: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</a:pPr>
            <a:r>
              <a:rPr lang="en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https://www.youtube.com/watch?v=sDv4f4s2SB8</a:t>
            </a: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</a:pPr>
            <a:r>
              <a:rPr lang="en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https://youtu.be/vsWrXfO3wWw</a:t>
            </a: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373950" y="3053625"/>
            <a:ext cx="8685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Statistics Refresher</a:t>
            </a:r>
            <a:endParaRPr b="1"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Measures of Central Tendencies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25850" y="925325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Mean: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mean is the </a:t>
            </a:r>
            <a:r>
              <a:rPr lang="en" sz="1900"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average </a:t>
            </a: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of a data set. For example, take a list of numbers: 10, 20, 40, 10, 70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Mean = (10 + 20 + 40 + 10 + 70) / 5 = 30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Median:</a:t>
            </a: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 median is the middle of the set of numbers.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 find the median, first we sort the list of numbers: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10, 10, 20, 40, 70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The exact middle number i.e. 20 is the median.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Mode:</a:t>
            </a: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 mode is the most common number in a data set.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 above list of numbers, 10 has occurred 2 times while other three numbers are occurred one time each.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So, the mode is 10 here.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87" name="Google Shape;87;p1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8" name="Google Shape;8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Measures of Dispersion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25850" y="1153925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Range: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It is the difference between highest value and the lowest value in the data set.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For a given list of numbers: 10, 20, 40, 10, 70 the range is 70 - 10 = 60.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Variance: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average of the squared differences from the mean.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Steps to calculate variance: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Calculate mean (mean is nothing but average)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Find difference of each data from mean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Square all the differences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Take the average of the squares.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Standard Deviation: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It shows you how much your data is spread out around the mean. Its symbol is 𝛔 (the greek letter sigma).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It is the square root of the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variance.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26905" l="0" r="0" t="0"/>
          <a:stretch/>
        </p:blipFill>
        <p:spPr>
          <a:xfrm>
            <a:off x="2304150" y="5754525"/>
            <a:ext cx="5272101" cy="4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a normal distribution? Properties of a normal distribution, including the empirical rule." id="103" name="Google Shape;103;p18" title="Normal Distribution Definition and Properti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75" y="925325"/>
            <a:ext cx="7843750" cy="588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Normal Distribution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w much can you learn about data science in 60 seconds? Our &quot;60 Second Data Science&quot; series tests that question. We offer short intros to topics in Data Science aimed at absolute beginners. &#10;&#10;Find out more about our data science platform at:&#10;http:// www.expertmodels.com" id="111" name="Google Shape;111;p19" title="Standard Deviation - 60 Second Data Scien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12" y="903401"/>
            <a:ext cx="7939475" cy="5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Normal Distribution in 60 secs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 txBox="1"/>
          <p:nvPr/>
        </p:nvSpPr>
        <p:spPr>
          <a:xfrm>
            <a:off x="159175" y="170000"/>
            <a:ext cx="87522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Unimodal and Multimodal Distribution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Quick definition of a unimodal distribution and how it compares to a bimodal distribution and a multimodal distribution." id="120" name="Google Shape;120;p20" title="What is a Unimodal Distribution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88" y="975200"/>
            <a:ext cx="7843733" cy="5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373950" y="3053625"/>
            <a:ext cx="8685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Now coming back to Linear Regression</a:t>
            </a:r>
            <a:b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will be in-continuation of our yesterday’s slides!</a:t>
            </a:r>
            <a:endParaRPr b="1"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