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3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32.xml" ContentType="application/vnd.openxmlformats-officedocument.presentationml.slideLayout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384048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1pPr>
    <a:lvl2pPr marL="45710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2pPr>
    <a:lvl3pPr marL="914211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3pPr>
    <a:lvl4pPr marL="137131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4pPr>
    <a:lvl5pPr marL="182842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5pPr>
    <a:lvl6pPr marL="2285529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6pPr>
    <a:lvl7pPr marL="2742634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7pPr>
    <a:lvl8pPr marL="3199741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8pPr>
    <a:lvl9pPr marL="3656847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P Authorized Customer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110278"/>
    <a:srgbClr val="FFFEF4"/>
    <a:srgbClr val="E7FA81"/>
    <a:srgbClr val="3399FF"/>
    <a:srgbClr val="0066FF"/>
    <a:srgbClr val="FF9900"/>
    <a:srgbClr val="CC0000"/>
    <a:srgbClr val="993300"/>
    <a:srgbClr val="009900"/>
    <a:srgbClr val="FFFFFF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591" autoAdjust="0"/>
    <p:restoredTop sz="99697" autoAdjust="0"/>
  </p:normalViewPr>
  <p:slideViewPr>
    <p:cSldViewPr snapToGrid="0" snapToObjects="1">
      <p:cViewPr>
        <p:scale>
          <a:sx n="33" d="100"/>
          <a:sy n="33" d="100"/>
        </p:scale>
        <p:origin x="-2456" y="-256"/>
      </p:cViewPr>
      <p:guideLst>
        <p:guide orient="horz" pos="3552"/>
        <p:guide orient="horz" pos="20285"/>
        <p:guide pos="-1291"/>
        <p:guide pos="4997"/>
        <p:guide pos="5510"/>
        <p:guide pos="11798"/>
        <p:guide pos="12302"/>
        <p:guide pos="18590"/>
        <p:guide pos="19109"/>
        <p:guide pos="253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0" y="685800"/>
            <a:ext cx="4000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3E72502-94FC-6E4B-8DC7-64407E287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894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105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11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18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423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529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634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41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847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1F585-D27A-DC45-B8F9-2665A61FDA0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0" y="685800"/>
            <a:ext cx="40005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4" y="5638801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0" y="5638801"/>
            <a:ext cx="429776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1" y="5638801"/>
            <a:ext cx="18391188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1559" y="5638801"/>
            <a:ext cx="1839257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4" y="5638801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0" y="5638801"/>
            <a:ext cx="429776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607020" y="5638801"/>
            <a:ext cx="872748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25" name="Rectangle 9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3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0" y="5638801"/>
            <a:ext cx="8727480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 userDrawn="1"/>
        </p:nvSpPr>
        <p:spPr bwMode="auto">
          <a:xfrm>
            <a:off x="10054036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 userDrawn="1"/>
        </p:nvSpPr>
        <p:spPr bwMode="auto">
          <a:xfrm>
            <a:off x="19488547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 userDrawn="1"/>
        </p:nvSpPr>
        <p:spPr bwMode="auto">
          <a:xfrm>
            <a:off x="28943898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607020" y="5638801"/>
            <a:ext cx="872748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533400" y="32445328"/>
            <a:ext cx="2200276" cy="4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0" y="5638801"/>
            <a:ext cx="8727480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10054036" y="5638801"/>
            <a:ext cx="18168938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28943898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607020" y="5638801"/>
            <a:ext cx="370713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533400" y="32445328"/>
            <a:ext cx="2200276" cy="4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4" y="5638801"/>
            <a:ext cx="36917114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00075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Motivation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2453" name="Text Box 405"/>
          <p:cNvSpPr txBox="1">
            <a:spLocks noChangeArrowheads="1"/>
          </p:cNvSpPr>
          <p:nvPr/>
        </p:nvSpPr>
        <p:spPr bwMode="auto">
          <a:xfrm>
            <a:off x="600075" y="19331024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Data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960218" y="493382"/>
            <a:ext cx="30424636" cy="40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24" tIns="45605" rIns="91224" bIns="4560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600" b="1" dirty="0" smtClean="0"/>
              <a:t>Predicting Fantasy Football Perfomances</a:t>
            </a:r>
          </a:p>
          <a:p>
            <a:pPr algn="ctr"/>
            <a:endParaRPr lang="en-US" sz="3000" b="1" dirty="0" smtClean="0"/>
          </a:p>
          <a:p>
            <a:pPr algn="ctr"/>
            <a:r>
              <a:rPr lang="en-US" sz="5200" b="1" dirty="0" smtClean="0">
                <a:latin typeface="Arial" charset="0"/>
              </a:rPr>
              <a:t>John O’Hollaren (jpo4@duke.edu)</a:t>
            </a:r>
            <a:endParaRPr lang="en-US" sz="5200" b="1" dirty="0" smtClean="0">
              <a:solidFill>
                <a:srgbClr val="000000"/>
              </a:solidFill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Department of Electrical and Computer Engineering</a:t>
            </a:r>
            <a:endParaRPr lang="en-US" sz="5200" dirty="0" smtClean="0"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Duke University</a:t>
            </a:r>
          </a:p>
        </p:txBody>
      </p:sp>
      <p:pic>
        <p:nvPicPr>
          <p:cNvPr id="85" name="Picture 84" descr="duk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501" y="423324"/>
            <a:ext cx="2879987" cy="4029458"/>
          </a:xfrm>
          <a:prstGeom prst="rect">
            <a:avLst/>
          </a:prstGeom>
        </p:spPr>
      </p:pic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10056813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Data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19491325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Results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28948063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Results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0056813" y="16848864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Methods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28948063" y="27758842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References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pic>
        <p:nvPicPr>
          <p:cNvPr id="17" name="Picture 16" descr="top30_lin_reg_all_feat.e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0684" y="9741402"/>
            <a:ext cx="8505067" cy="12573232"/>
          </a:xfrm>
          <a:prstGeom prst="rect">
            <a:avLst/>
          </a:prstGeom>
        </p:spPr>
      </p:pic>
      <p:pic>
        <p:nvPicPr>
          <p:cNvPr id="18" name="Picture 17" descr="rmse_plus_dc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0684" y="17741204"/>
            <a:ext cx="8505067" cy="12577779"/>
          </a:xfrm>
          <a:prstGeom prst="rect">
            <a:avLst/>
          </a:prstGeom>
        </p:spPr>
      </p:pic>
      <p:pic>
        <p:nvPicPr>
          <p:cNvPr id="13" name="Picture 12" descr="kmeans2.ep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25750" y="7542898"/>
            <a:ext cx="10338497" cy="13373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24461</TotalTime>
  <Words>27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Slide 1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John O'Hollaren</cp:lastModifiedBy>
  <cp:revision>697</cp:revision>
  <cp:lastPrinted>2013-11-21T16:32:54Z</cp:lastPrinted>
  <dcterms:created xsi:type="dcterms:W3CDTF">2013-11-28T01:14:42Z</dcterms:created>
  <dcterms:modified xsi:type="dcterms:W3CDTF">2013-11-28T01:15:25Z</dcterms:modified>
  <cp:category>Powerpoint poster templates</cp:category>
</cp:coreProperties>
</file>