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8D0424"/>
    <a:srgbClr val="C085F4"/>
    <a:srgbClr val="110278"/>
    <a:srgbClr val="FFFEF4"/>
    <a:srgbClr val="E7FA81"/>
    <a:srgbClr val="3399FF"/>
    <a:srgbClr val="0066FF"/>
    <a:srgbClr val="FF9900"/>
    <a:srgbClr val="CC0000"/>
    <a:srgbClr val="9933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984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2824" y="-480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5442655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Linear Regression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K-Means Mixture Model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40599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pic>
        <p:nvPicPr>
          <p:cNvPr id="22" name="Picture 21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25" y="9058824"/>
            <a:ext cx="8734427" cy="4067375"/>
          </a:xfrm>
          <a:prstGeom prst="rect">
            <a:avLst/>
          </a:prstGeom>
        </p:spPr>
      </p:pic>
      <p:pic>
        <p:nvPicPr>
          <p:cNvPr id="23" name="Picture 22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767" y="17401434"/>
            <a:ext cx="8492258" cy="6114425"/>
          </a:xfrm>
          <a:prstGeom prst="rect">
            <a:avLst/>
          </a:prstGeom>
        </p:spPr>
      </p:pic>
      <p:pic>
        <p:nvPicPr>
          <p:cNvPr id="25" name="Picture 24" descr="kmeans3.e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1325" y="27681874"/>
            <a:ext cx="8734426" cy="4541902"/>
          </a:xfrm>
          <a:prstGeom prst="rect">
            <a:avLst/>
          </a:prstGeom>
        </p:spPr>
      </p:pic>
      <p:pic>
        <p:nvPicPr>
          <p:cNvPr id="26" name="Picture 25" descr="kmeans2.e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1326" y="21043710"/>
            <a:ext cx="8734426" cy="663816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175293" y="26951194"/>
          <a:ext cx="8492257" cy="5120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6329"/>
                <a:gridCol w="5655733"/>
                <a:gridCol w="1350195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13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Targets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Catches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Δ2yrRecYds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Δ2yrRecYds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Δ3yrRecYds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Δ3yrRecYds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Yahoo</a:t>
                      </a:r>
                      <a:r>
                        <a:rPr lang="en-US" sz="1400"/>
                        <a:t> ]</a:t>
                      </a:r>
                      <a:endParaRPr lang="en-US" sz="1400" baseline="-25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1.7179</a:t>
                      </a:r>
                      <a:endParaRPr lang="en-US" sz="1600" b="0"/>
                    </a:p>
                  </a:txBody>
                  <a:tcPr anchor="ctr"/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[0.17, 0.059, 12.91, -0.25, 0.18, -0.34, -4.82</a:t>
                      </a:r>
                      <a:br>
                        <a:rPr lang="en-US" sz="1600" baseline="0"/>
                      </a:br>
                      <a:r>
                        <a:rPr lang="en-US" sz="1600" baseline="0"/>
                        <a:t>-0.031, 0.61, 0.044, -3.36, -1.05, 1.03]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7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Yahoo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1.7722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[-0.18, 0.12, 11.10, -0.056, -3.35, -2.27, 1.67]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6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1.7621</a:t>
                      </a:r>
                      <a:endParaRPr lang="en-US" sz="1600" b="0"/>
                    </a:p>
                  </a:txBody>
                  <a:tcPr anchor="ctr"/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[0.10, 0.079, 10.23, -0.06, -3.09, -0.403]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3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1.7806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</a:t>
                      </a:r>
                      <a:r>
                        <a:rPr lang="en-US" sz="1600" baseline="0"/>
                        <a:t>1.72, -0.061, -5.08]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1.7896</a:t>
                      </a:r>
                    </a:p>
                  </a:txBody>
                  <a:tcPr anchor="ctr"/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[1.15,</a:t>
                      </a:r>
                      <a:r>
                        <a:rPr lang="en-US" sz="1600" baseline="0"/>
                        <a:t> </a:t>
                      </a:r>
                      <a:r>
                        <a:rPr lang="en-US" sz="1600"/>
                        <a:t>-2.031]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1.7863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[0.92,</a:t>
                      </a:r>
                      <a:r>
                        <a:rPr lang="en-US" sz="1600" baseline="0"/>
                        <a:t> 0.019]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040598" y="8108916"/>
            <a:ext cx="873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Targets</a:t>
            </a:r>
            <a:r>
              <a:rPr lang="en-US"/>
              <a:t> w</a:t>
            </a:r>
            <a:r>
              <a:rPr lang="en-US" baseline="-25000"/>
              <a:t>Catches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w</a:t>
            </a:r>
            <a:r>
              <a:rPr lang="en-US" baseline="-25000"/>
              <a:t>Yahoo</a:t>
            </a:r>
            <a:r>
              <a:rPr lang="en-US"/>
              <a:t> ]</a:t>
            </a:r>
            <a:endParaRPr lang="en-US" baseline="-25000"/>
          </a:p>
        </p:txBody>
      </p:sp>
      <p:pic>
        <p:nvPicPr>
          <p:cNvPr id="21" name="Picture 20" descr="dcg_naive.ep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88" y="19681269"/>
            <a:ext cx="8718213" cy="36325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040598" y="12602979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 = [ w</a:t>
            </a:r>
            <a:r>
              <a:rPr lang="en-US" baseline="-25000"/>
              <a:t>1</a:t>
            </a:r>
            <a:r>
              <a:rPr lang="en-US"/>
              <a:t> … w</a:t>
            </a:r>
            <a:r>
              <a:rPr lang="en-US" baseline="-25000"/>
              <a:t>L</a:t>
            </a:r>
            <a:r>
              <a:rPr lang="en-US"/>
              <a:t> </a:t>
            </a:r>
            <a:r>
              <a:rPr lang="en-US"/>
              <a:t>]</a:t>
            </a:r>
            <a:endParaRPr lang="en-US" baseline="-2500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9175397" y="9063023"/>
          <a:ext cx="8276169" cy="56320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7475"/>
                <a:gridCol w="2612876"/>
                <a:gridCol w="2082909"/>
                <a:gridCol w="2082909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DCG (6 Features)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DCG</a:t>
                      </a:r>
                      <a:r>
                        <a:rPr lang="en-US" sz="1600" b="1" baseline="0"/>
                        <a:t> (2 Features)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1.8063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1.7925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1.7880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1.7877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1.7863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1.7814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1.7747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1.4428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0040599" y="15442655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Linear Regression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9491325" y="169552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K-Means Mixture Model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948062" y="22623519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Conclusion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8948062" y="15442655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Something Else</a:t>
            </a:r>
            <a:endParaRPr lang="en-US" sz="5200" b="1" dirty="0">
              <a:solidFill>
                <a:srgbClr val="F8F8F8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42242" y="25121554"/>
          <a:ext cx="8187457" cy="1803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70958"/>
                <a:gridCol w="5016499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 Cumulative Gain for 2012 Predictions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ESPN</a:t>
                      </a:r>
                      <a:r>
                        <a:rPr lang="en-US" sz="1600" baseline="0"/>
                        <a:t> Expert (Matthew Berry)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1.7991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Yahoo Team of Experts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1.8100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175397" y="25407334"/>
            <a:ext cx="74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Show ESPN, Yahoo, My best, Actual. Then color code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25148</TotalTime>
  <Words>336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768</cp:revision>
  <cp:lastPrinted>2013-11-29T04:44:42Z</cp:lastPrinted>
  <dcterms:created xsi:type="dcterms:W3CDTF">2013-11-29T01:12:40Z</dcterms:created>
  <dcterms:modified xsi:type="dcterms:W3CDTF">2013-11-29T04:46:04Z</dcterms:modified>
  <cp:category>Powerpoint poster templates</cp:category>
</cp:coreProperties>
</file>