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59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1888" y="-200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41" y="5638801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4" y="5638801"/>
            <a:ext cx="491172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7"/>
            <a:ext cx="3730624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7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7" y="5638801"/>
            <a:ext cx="21018501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1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83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4" y="1273176"/>
            <a:ext cx="10547351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9" y="1273176"/>
            <a:ext cx="31491237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41" y="5638801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4" y="5638801"/>
            <a:ext cx="491172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7369177"/>
            <a:ext cx="19392901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10439400"/>
            <a:ext cx="19392901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400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6"/>
            <a:ext cx="14439899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7" y="1311276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4"/>
            <a:ext cx="14439899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4"/>
            <a:ext cx="2633503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38"/>
            <a:ext cx="2633503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38"/>
            <a:ext cx="2633503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93737" y="5638801"/>
            <a:ext cx="9974263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7" y="5638801"/>
            <a:ext cx="9974263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1490326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22272625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33078740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93737" y="5638801"/>
            <a:ext cx="9974263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609600" y="32445327"/>
            <a:ext cx="2514601" cy="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7" y="5638801"/>
            <a:ext cx="9974263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1490326" y="5638801"/>
            <a:ext cx="207645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33078740" y="5638801"/>
            <a:ext cx="9982201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93737" y="5638801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609600" y="32445327"/>
            <a:ext cx="2514601" cy="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9" y="1273176"/>
            <a:ext cx="41924288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1" y="5638801"/>
            <a:ext cx="42190987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Abstract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85800" y="19331024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Hardware Design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4525963" y="493381"/>
            <a:ext cx="34771013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ZZZZZZZZZZZZ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287" y="423324"/>
            <a:ext cx="3291414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14935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Converter Design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222758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Software Controls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33083500" y="5638800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1500741" y="21422294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Operation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33083500" y="22236008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Future Work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33083500" y="27758842"/>
            <a:ext cx="9982201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17" name="Picture 16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7925" y="9741402"/>
            <a:ext cx="9720076" cy="12573232"/>
          </a:xfrm>
          <a:prstGeom prst="rect">
            <a:avLst/>
          </a:prstGeom>
        </p:spPr>
      </p:pic>
      <p:pic>
        <p:nvPicPr>
          <p:cNvPr id="18" name="Picture 17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7925" y="17741203"/>
            <a:ext cx="9720076" cy="12577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24459</TotalTime>
  <Words>24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689</cp:revision>
  <cp:lastPrinted>2013-11-21T16:32:54Z</cp:lastPrinted>
  <dcterms:created xsi:type="dcterms:W3CDTF">2013-11-27T23:24:07Z</dcterms:created>
  <dcterms:modified xsi:type="dcterms:W3CDTF">2013-11-27T23:56:56Z</dcterms:modified>
  <cp:category>Powerpoint poster templates</cp:category>
</cp:coreProperties>
</file>