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25E4-B7CF-6745-8E6F-A062AC7FD05C}" type="datetimeFigureOut"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04F9-0DE9-5645-9B0F-8D2181951E4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1</cp:revision>
  <dcterms:created xsi:type="dcterms:W3CDTF">2013-11-07T21:59:59Z</dcterms:created>
  <dcterms:modified xsi:type="dcterms:W3CDTF">2013-11-07T22:00:12Z</dcterms:modified>
</cp:coreProperties>
</file>