
<file path=[Content_Types].xml><?xml version="1.0" encoding="utf-8"?>
<Types xmlns="http://schemas.openxmlformats.org/package/2006/content-types">
  <Override PartName="/ppt/slideLayouts/slideLayout1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Default Extension="rels" ContentType="application/vnd.openxmlformats-package.relationships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31.xml" ContentType="application/vnd.openxmlformats-officedocument.presentationml.slideLayout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Layouts/slideLayout28.xml" ContentType="application/vnd.openxmlformats-officedocument.presentationml.slideLayout+xml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Layouts/slideLayout32.xml" ContentType="application/vnd.openxmlformats-officedocument.presentationml.slideLayout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commentAuthors.xml" ContentType="application/vnd.openxmlformats-officedocument.presentationml.commentAuthors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0.xml" ContentType="application/vnd.openxmlformats-officedocument.presentationml.slideLayout+xml"/>
  <Override PartName="/ppt/theme/theme1.xml" ContentType="application/vnd.openxmlformats-officedocument.them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9" r:id="rId1"/>
    <p:sldMasterId id="2147483650" r:id="rId2"/>
    <p:sldMasterId id="2147483651" r:id="rId3"/>
  </p:sldMasterIdLst>
  <p:notesMasterIdLst>
    <p:notesMasterId r:id="rId5"/>
  </p:notesMasterIdLst>
  <p:sldIdLst>
    <p:sldId id="256" r:id="rId4"/>
  </p:sldIdLst>
  <p:sldSz cx="38404800" cy="32918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1pPr>
    <a:lvl2pPr marL="457105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2pPr>
    <a:lvl3pPr marL="914211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3pPr>
    <a:lvl4pPr marL="1371318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4pPr>
    <a:lvl5pPr marL="1828423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5pPr>
    <a:lvl6pPr marL="2285529" algn="l" defTabSz="457105" rtl="0" eaLnBrk="1" latinLnBrk="0" hangingPunct="1">
      <a:defRPr sz="2800" kern="1200">
        <a:solidFill>
          <a:schemeClr val="tx1"/>
        </a:solidFill>
        <a:latin typeface="Arial Narrow" charset="0"/>
        <a:ea typeface="+mn-ea"/>
        <a:cs typeface="+mn-cs"/>
      </a:defRPr>
    </a:lvl6pPr>
    <a:lvl7pPr marL="2742634" algn="l" defTabSz="457105" rtl="0" eaLnBrk="1" latinLnBrk="0" hangingPunct="1">
      <a:defRPr sz="2800" kern="1200">
        <a:solidFill>
          <a:schemeClr val="tx1"/>
        </a:solidFill>
        <a:latin typeface="Arial Narrow" charset="0"/>
        <a:ea typeface="+mn-ea"/>
        <a:cs typeface="+mn-cs"/>
      </a:defRPr>
    </a:lvl7pPr>
    <a:lvl8pPr marL="3199741" algn="l" defTabSz="457105" rtl="0" eaLnBrk="1" latinLnBrk="0" hangingPunct="1">
      <a:defRPr sz="2800" kern="1200">
        <a:solidFill>
          <a:schemeClr val="tx1"/>
        </a:solidFill>
        <a:latin typeface="Arial Narrow" charset="0"/>
        <a:ea typeface="+mn-ea"/>
        <a:cs typeface="+mn-cs"/>
      </a:defRPr>
    </a:lvl8pPr>
    <a:lvl9pPr marL="3656847" algn="l" defTabSz="457105" rtl="0" eaLnBrk="1" latinLnBrk="0" hangingPunct="1">
      <a:defRPr sz="2800" kern="1200">
        <a:solidFill>
          <a:schemeClr val="tx1"/>
        </a:solidFill>
        <a:latin typeface="Arial Narrow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HP Authorized Customer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clrMru>
    <a:srgbClr val="110278"/>
    <a:srgbClr val="FFFEF4"/>
    <a:srgbClr val="E7FA81"/>
    <a:srgbClr val="3399FF"/>
    <a:srgbClr val="0066FF"/>
    <a:srgbClr val="FF9900"/>
    <a:srgbClr val="CC0000"/>
    <a:srgbClr val="993300"/>
    <a:srgbClr val="009900"/>
    <a:srgbClr val="FFFFFF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 horzBarState="maximized">
    <p:restoredLeft sz="15591" autoAdjust="0"/>
    <p:restoredTop sz="99697" autoAdjust="0"/>
  </p:normalViewPr>
  <p:slideViewPr>
    <p:cSldViewPr snapToGrid="0" snapToObjects="1">
      <p:cViewPr>
        <p:scale>
          <a:sx n="33" d="100"/>
          <a:sy n="33" d="100"/>
        </p:scale>
        <p:origin x="-720" y="-256"/>
      </p:cViewPr>
      <p:guideLst>
        <p:guide orient="horz" pos="3552"/>
        <p:guide orient="horz" pos="20285"/>
        <p:guide pos="-1291"/>
        <p:guide pos="4997"/>
        <p:guide pos="5510"/>
        <p:guide pos="11798"/>
        <p:guide pos="12302"/>
        <p:guide pos="18590"/>
        <p:guide pos="19109"/>
        <p:guide pos="253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0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0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28750" y="685800"/>
            <a:ext cx="40005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E3E72502-94FC-6E4B-8DC7-64407E2878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389429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457105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211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318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423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5529" algn="l" defTabSz="457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634" algn="l" defTabSz="457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41" algn="l" defTabSz="457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847" algn="l" defTabSz="457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21F585-D27A-DC45-B8F9-2665A61FDA07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0" y="685800"/>
            <a:ext cx="4000500" cy="3429000"/>
          </a:xfrm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917" y="10226677"/>
            <a:ext cx="32642968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443" y="18653127"/>
            <a:ext cx="26883916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105" indent="0" algn="ctr">
              <a:buNone/>
              <a:defRPr/>
            </a:lvl2pPr>
            <a:lvl3pPr marL="914211" indent="0" algn="ctr">
              <a:buNone/>
              <a:defRPr/>
            </a:lvl3pPr>
            <a:lvl4pPr marL="1371318" indent="0" algn="ctr">
              <a:buNone/>
              <a:defRPr/>
            </a:lvl4pPr>
            <a:lvl5pPr marL="1828423" indent="0" algn="ctr">
              <a:buNone/>
              <a:defRPr/>
            </a:lvl5pPr>
            <a:lvl6pPr marL="2285529" indent="0" algn="ctr">
              <a:buNone/>
              <a:defRPr/>
            </a:lvl6pPr>
            <a:lvl7pPr marL="2742634" indent="0" algn="ctr">
              <a:buNone/>
              <a:defRPr/>
            </a:lvl7pPr>
            <a:lvl8pPr marL="3199741" indent="0" algn="ctr">
              <a:buNone/>
              <a:defRPr/>
            </a:lvl8pPr>
            <a:lvl9pPr marL="365684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295203" y="1273176"/>
            <a:ext cx="9228932" cy="309292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022" y="1273176"/>
            <a:ext cx="27554832" cy="30929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917" y="10226677"/>
            <a:ext cx="32642968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443" y="18653127"/>
            <a:ext cx="26883916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105" indent="0" algn="ctr">
              <a:buNone/>
              <a:defRPr/>
            </a:lvl2pPr>
            <a:lvl3pPr marL="914211" indent="0" algn="ctr">
              <a:buNone/>
              <a:defRPr/>
            </a:lvl3pPr>
            <a:lvl4pPr marL="1371318" indent="0" algn="ctr">
              <a:buNone/>
              <a:defRPr/>
            </a:lvl4pPr>
            <a:lvl5pPr marL="1828423" indent="0" algn="ctr">
              <a:buNone/>
              <a:defRPr/>
            </a:lvl5pPr>
            <a:lvl6pPr marL="2285529" indent="0" algn="ctr">
              <a:buNone/>
              <a:defRPr/>
            </a:lvl6pPr>
            <a:lvl7pPr marL="2742634" indent="0" algn="ctr">
              <a:buNone/>
              <a:defRPr/>
            </a:lvl7pPr>
            <a:lvl8pPr marL="3199741" indent="0" algn="ctr">
              <a:buNone/>
              <a:defRPr/>
            </a:lvl8pPr>
            <a:lvl9pPr marL="365684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3" y="21153439"/>
            <a:ext cx="32644358" cy="6537326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3" y="13952538"/>
            <a:ext cx="32644358" cy="7200900"/>
          </a:xfrm>
        </p:spPr>
        <p:txBody>
          <a:bodyPr anchor="b"/>
          <a:lstStyle>
            <a:lvl1pPr marL="0" indent="0">
              <a:buNone/>
              <a:defRPr sz="1900"/>
            </a:lvl1pPr>
            <a:lvl2pPr marL="457105" indent="0">
              <a:buNone/>
              <a:defRPr sz="1700"/>
            </a:lvl2pPr>
            <a:lvl3pPr marL="914211" indent="0">
              <a:buNone/>
              <a:defRPr sz="1500"/>
            </a:lvl3pPr>
            <a:lvl4pPr marL="1371318" indent="0">
              <a:buNone/>
              <a:defRPr sz="1300"/>
            </a:lvl4pPr>
            <a:lvl5pPr marL="1828423" indent="0">
              <a:buNone/>
              <a:defRPr sz="1300"/>
            </a:lvl5pPr>
            <a:lvl6pPr marL="2285529" indent="0">
              <a:buNone/>
              <a:defRPr sz="1300"/>
            </a:lvl6pPr>
            <a:lvl7pPr marL="2742634" indent="0">
              <a:buNone/>
              <a:defRPr sz="1300"/>
            </a:lvl7pPr>
            <a:lvl8pPr marL="3199741" indent="0">
              <a:buNone/>
              <a:defRPr sz="1300"/>
            </a:lvl8pPr>
            <a:lvl9pPr marL="365684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024" y="5638801"/>
            <a:ext cx="4296370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740" y="5638801"/>
            <a:ext cx="4297760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7626"/>
            <a:ext cx="34565432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9684" y="7369177"/>
            <a:ext cx="16968788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9684" y="10439400"/>
            <a:ext cx="16968788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385" y="7369177"/>
            <a:ext cx="16975732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385" y="10439400"/>
            <a:ext cx="16975732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1276"/>
            <a:ext cx="12634912" cy="557688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767" y="1311276"/>
            <a:ext cx="2146935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9685" y="6888164"/>
            <a:ext cx="12634912" cy="22517100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331" y="23042564"/>
            <a:ext cx="23043158" cy="27209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331" y="2941638"/>
            <a:ext cx="23043158" cy="19750088"/>
          </a:xfrm>
        </p:spPr>
        <p:txBody>
          <a:bodyPr/>
          <a:lstStyle>
            <a:lvl1pPr marL="0" indent="0">
              <a:buNone/>
              <a:defRPr sz="3200"/>
            </a:lvl1pPr>
            <a:lvl2pPr marL="457105" indent="0">
              <a:buNone/>
              <a:defRPr sz="2800"/>
            </a:lvl2pPr>
            <a:lvl3pPr marL="914211" indent="0">
              <a:buNone/>
              <a:defRPr sz="2400"/>
            </a:lvl3pPr>
            <a:lvl4pPr marL="1371318" indent="0">
              <a:buNone/>
              <a:defRPr sz="1900"/>
            </a:lvl4pPr>
            <a:lvl5pPr marL="1828423" indent="0">
              <a:buNone/>
              <a:defRPr sz="1900"/>
            </a:lvl5pPr>
            <a:lvl6pPr marL="2285529" indent="0">
              <a:buNone/>
              <a:defRPr sz="1900"/>
            </a:lvl6pPr>
            <a:lvl7pPr marL="2742634" indent="0">
              <a:buNone/>
              <a:defRPr sz="1900"/>
            </a:lvl7pPr>
            <a:lvl8pPr marL="3199741" indent="0">
              <a:buNone/>
              <a:defRPr sz="1900"/>
            </a:lvl8pPr>
            <a:lvl9pPr marL="3656847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331" y="25763538"/>
            <a:ext cx="23043158" cy="3862388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295203" y="1273176"/>
            <a:ext cx="9228932" cy="309292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022" y="1273176"/>
            <a:ext cx="27554832" cy="30929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917" y="10226677"/>
            <a:ext cx="32642968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443" y="18653127"/>
            <a:ext cx="26883916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105" indent="0" algn="ctr">
              <a:buNone/>
              <a:defRPr/>
            </a:lvl2pPr>
            <a:lvl3pPr marL="914211" indent="0" algn="ctr">
              <a:buNone/>
              <a:defRPr/>
            </a:lvl3pPr>
            <a:lvl4pPr marL="1371318" indent="0" algn="ctr">
              <a:buNone/>
              <a:defRPr/>
            </a:lvl4pPr>
            <a:lvl5pPr marL="1828423" indent="0" algn="ctr">
              <a:buNone/>
              <a:defRPr/>
            </a:lvl5pPr>
            <a:lvl6pPr marL="2285529" indent="0" algn="ctr">
              <a:buNone/>
              <a:defRPr/>
            </a:lvl6pPr>
            <a:lvl7pPr marL="2742634" indent="0" algn="ctr">
              <a:buNone/>
              <a:defRPr/>
            </a:lvl7pPr>
            <a:lvl8pPr marL="3199741" indent="0" algn="ctr">
              <a:buNone/>
              <a:defRPr/>
            </a:lvl8pPr>
            <a:lvl9pPr marL="365684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3" y="21153439"/>
            <a:ext cx="32644358" cy="6537326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3" y="13952538"/>
            <a:ext cx="32644358" cy="7200900"/>
          </a:xfrm>
        </p:spPr>
        <p:txBody>
          <a:bodyPr anchor="b"/>
          <a:lstStyle>
            <a:lvl1pPr marL="0" indent="0">
              <a:buNone/>
              <a:defRPr sz="1900"/>
            </a:lvl1pPr>
            <a:lvl2pPr marL="457105" indent="0">
              <a:buNone/>
              <a:defRPr sz="1700"/>
            </a:lvl2pPr>
            <a:lvl3pPr marL="914211" indent="0">
              <a:buNone/>
              <a:defRPr sz="1500"/>
            </a:lvl3pPr>
            <a:lvl4pPr marL="1371318" indent="0">
              <a:buNone/>
              <a:defRPr sz="1300"/>
            </a:lvl4pPr>
            <a:lvl5pPr marL="1828423" indent="0">
              <a:buNone/>
              <a:defRPr sz="1300"/>
            </a:lvl5pPr>
            <a:lvl6pPr marL="2285529" indent="0">
              <a:buNone/>
              <a:defRPr sz="1300"/>
            </a:lvl6pPr>
            <a:lvl7pPr marL="2742634" indent="0">
              <a:buNone/>
              <a:defRPr sz="1300"/>
            </a:lvl7pPr>
            <a:lvl8pPr marL="3199741" indent="0">
              <a:buNone/>
              <a:defRPr sz="1300"/>
            </a:lvl8pPr>
            <a:lvl9pPr marL="365684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021" y="5638801"/>
            <a:ext cx="18391188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1559" y="5638801"/>
            <a:ext cx="18392576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7626"/>
            <a:ext cx="34565432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9684" y="7369177"/>
            <a:ext cx="16968788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9684" y="10439400"/>
            <a:ext cx="16968788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385" y="7369177"/>
            <a:ext cx="16975732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385" y="10439400"/>
            <a:ext cx="16975732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3" y="21153439"/>
            <a:ext cx="32644358" cy="6537326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3" y="13952538"/>
            <a:ext cx="32644358" cy="7200900"/>
          </a:xfrm>
        </p:spPr>
        <p:txBody>
          <a:bodyPr anchor="b"/>
          <a:lstStyle>
            <a:lvl1pPr marL="0" indent="0">
              <a:buNone/>
              <a:defRPr sz="1900"/>
            </a:lvl1pPr>
            <a:lvl2pPr marL="457105" indent="0">
              <a:buNone/>
              <a:defRPr sz="1700"/>
            </a:lvl2pPr>
            <a:lvl3pPr marL="914211" indent="0">
              <a:buNone/>
              <a:defRPr sz="1500"/>
            </a:lvl3pPr>
            <a:lvl4pPr marL="1371318" indent="0">
              <a:buNone/>
              <a:defRPr sz="1300"/>
            </a:lvl4pPr>
            <a:lvl5pPr marL="1828423" indent="0">
              <a:buNone/>
              <a:defRPr sz="1300"/>
            </a:lvl5pPr>
            <a:lvl6pPr marL="2285529" indent="0">
              <a:buNone/>
              <a:defRPr sz="1300"/>
            </a:lvl6pPr>
            <a:lvl7pPr marL="2742634" indent="0">
              <a:buNone/>
              <a:defRPr sz="1300"/>
            </a:lvl7pPr>
            <a:lvl8pPr marL="3199741" indent="0">
              <a:buNone/>
              <a:defRPr sz="1300"/>
            </a:lvl8pPr>
            <a:lvl9pPr marL="365684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1276"/>
            <a:ext cx="12634912" cy="557688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767" y="1311276"/>
            <a:ext cx="2146935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9685" y="6888164"/>
            <a:ext cx="12634912" cy="22517100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331" y="23042564"/>
            <a:ext cx="23043158" cy="27209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331" y="2941638"/>
            <a:ext cx="23043158" cy="19750088"/>
          </a:xfrm>
        </p:spPr>
        <p:txBody>
          <a:bodyPr/>
          <a:lstStyle>
            <a:lvl1pPr marL="0" indent="0">
              <a:buNone/>
              <a:defRPr sz="3200"/>
            </a:lvl1pPr>
            <a:lvl2pPr marL="457105" indent="0">
              <a:buNone/>
              <a:defRPr sz="2800"/>
            </a:lvl2pPr>
            <a:lvl3pPr marL="914211" indent="0">
              <a:buNone/>
              <a:defRPr sz="2400"/>
            </a:lvl3pPr>
            <a:lvl4pPr marL="1371318" indent="0">
              <a:buNone/>
              <a:defRPr sz="1900"/>
            </a:lvl4pPr>
            <a:lvl5pPr marL="1828423" indent="0">
              <a:buNone/>
              <a:defRPr sz="1900"/>
            </a:lvl5pPr>
            <a:lvl6pPr marL="2285529" indent="0">
              <a:buNone/>
              <a:defRPr sz="1900"/>
            </a:lvl6pPr>
            <a:lvl7pPr marL="2742634" indent="0">
              <a:buNone/>
              <a:defRPr sz="1900"/>
            </a:lvl7pPr>
            <a:lvl8pPr marL="3199741" indent="0">
              <a:buNone/>
              <a:defRPr sz="1900"/>
            </a:lvl8pPr>
            <a:lvl9pPr marL="3656847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331" y="25763538"/>
            <a:ext cx="23043158" cy="3862388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295203" y="1273176"/>
            <a:ext cx="9228932" cy="309292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022" y="1273176"/>
            <a:ext cx="27554832" cy="30929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024" y="5638801"/>
            <a:ext cx="4296370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740" y="5638801"/>
            <a:ext cx="4297760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7626"/>
            <a:ext cx="34565432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9684" y="7369177"/>
            <a:ext cx="16968788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9684" y="10439400"/>
            <a:ext cx="16968788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385" y="7369177"/>
            <a:ext cx="16975732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385" y="10439400"/>
            <a:ext cx="16975732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1276"/>
            <a:ext cx="12634912" cy="557688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767" y="1311276"/>
            <a:ext cx="2146935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9685" y="6888164"/>
            <a:ext cx="12634912" cy="22517100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331" y="23042564"/>
            <a:ext cx="23043158" cy="27209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331" y="2941638"/>
            <a:ext cx="23043158" cy="19750088"/>
          </a:xfrm>
        </p:spPr>
        <p:txBody>
          <a:bodyPr/>
          <a:lstStyle>
            <a:lvl1pPr marL="0" indent="0">
              <a:buNone/>
              <a:defRPr sz="3200"/>
            </a:lvl1pPr>
            <a:lvl2pPr marL="457105" indent="0">
              <a:buNone/>
              <a:defRPr sz="2800"/>
            </a:lvl2pPr>
            <a:lvl3pPr marL="914211" indent="0">
              <a:buNone/>
              <a:defRPr sz="2400"/>
            </a:lvl3pPr>
            <a:lvl4pPr marL="1371318" indent="0">
              <a:buNone/>
              <a:defRPr sz="1900"/>
            </a:lvl4pPr>
            <a:lvl5pPr marL="1828423" indent="0">
              <a:buNone/>
              <a:defRPr sz="1900"/>
            </a:lvl5pPr>
            <a:lvl6pPr marL="2285529" indent="0">
              <a:buNone/>
              <a:defRPr sz="1900"/>
            </a:lvl6pPr>
            <a:lvl7pPr marL="2742634" indent="0">
              <a:buNone/>
              <a:defRPr sz="1900"/>
            </a:lvl7pPr>
            <a:lvl8pPr marL="3199741" indent="0">
              <a:buNone/>
              <a:defRPr sz="1900"/>
            </a:lvl8pPr>
            <a:lvl9pPr marL="3656847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331" y="25763538"/>
            <a:ext cx="23043158" cy="3862388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52" name="Rectangle 36"/>
          <p:cNvSpPr>
            <a:spLocks noChangeArrowheads="1"/>
          </p:cNvSpPr>
          <p:nvPr userDrawn="1"/>
        </p:nvSpPr>
        <p:spPr bwMode="auto">
          <a:xfrm>
            <a:off x="0" y="0"/>
            <a:ext cx="384048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6049" name="Rectangle 33"/>
          <p:cNvSpPr>
            <a:spLocks noChangeArrowheads="1"/>
          </p:cNvSpPr>
          <p:nvPr userDrawn="1"/>
        </p:nvSpPr>
        <p:spPr bwMode="auto">
          <a:xfrm>
            <a:off x="607020" y="5638801"/>
            <a:ext cx="872748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6025" name="Rectangle 9"/>
          <p:cNvSpPr>
            <a:spLocks noChangeArrowheads="1"/>
          </p:cNvSpPr>
          <p:nvPr userDrawn="1"/>
        </p:nvSpPr>
        <p:spPr bwMode="auto">
          <a:xfrm>
            <a:off x="0" y="4800600"/>
            <a:ext cx="38404800" cy="130176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603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840384" y="1273176"/>
            <a:ext cx="36683752" cy="220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48" tIns="45615" rIns="91248" bIns="456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6032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020" y="5638801"/>
            <a:ext cx="8727480" cy="265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315" tIns="456315" rIns="456315" bIns="456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6041" name="Rectangle 25"/>
          <p:cNvSpPr>
            <a:spLocks noChangeArrowheads="1"/>
          </p:cNvSpPr>
          <p:nvPr userDrawn="1"/>
        </p:nvSpPr>
        <p:spPr bwMode="auto">
          <a:xfrm>
            <a:off x="0" y="0"/>
            <a:ext cx="384048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48" name="Rectangle 32"/>
          <p:cNvSpPr>
            <a:spLocks noChangeArrowheads="1"/>
          </p:cNvSpPr>
          <p:nvPr userDrawn="1"/>
        </p:nvSpPr>
        <p:spPr bwMode="auto">
          <a:xfrm>
            <a:off x="10054036" y="5638801"/>
            <a:ext cx="8734426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50" name="Rectangle 34"/>
          <p:cNvSpPr>
            <a:spLocks noChangeArrowheads="1"/>
          </p:cNvSpPr>
          <p:nvPr userDrawn="1"/>
        </p:nvSpPr>
        <p:spPr bwMode="auto">
          <a:xfrm>
            <a:off x="19488547" y="5638801"/>
            <a:ext cx="8734426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51" name="Rectangle 35"/>
          <p:cNvSpPr>
            <a:spLocks noChangeArrowheads="1"/>
          </p:cNvSpPr>
          <p:nvPr userDrawn="1"/>
        </p:nvSpPr>
        <p:spPr bwMode="auto">
          <a:xfrm>
            <a:off x="28943898" y="5638801"/>
            <a:ext cx="8734426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2pPr>
      <a:lvl3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3pPr>
      <a:lvl4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4pPr>
      <a:lvl5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5pPr>
      <a:lvl6pPr marL="457105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6pPr>
      <a:lvl7pPr marL="914211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7pPr>
      <a:lvl8pPr marL="1371318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8pPr>
      <a:lvl9pPr marL="1828423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9pPr>
    </p:titleStyle>
    <p:bodyStyle>
      <a:lvl1pPr marL="342829" indent="-342829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39624" indent="-282516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2765" indent="-228553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599871" indent="-228553" algn="l" rtl="0" fontAlgn="base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ＭＳ Ｐゴシック" charset="-128"/>
        </a:defRPr>
      </a:lvl4pPr>
      <a:lvl5pPr marL="2056976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5pPr>
      <a:lvl6pPr marL="2514081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6pPr>
      <a:lvl7pPr marL="297118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7pPr>
      <a:lvl8pPr marL="3428294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8pPr>
      <a:lvl9pPr marL="388539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5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8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3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9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4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7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 userDrawn="1"/>
        </p:nvSpPr>
        <p:spPr bwMode="auto">
          <a:xfrm>
            <a:off x="0" y="0"/>
            <a:ext cx="384048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27" name="Rectangle 3"/>
          <p:cNvSpPr>
            <a:spLocks noChangeArrowheads="1"/>
          </p:cNvSpPr>
          <p:nvPr userDrawn="1"/>
        </p:nvSpPr>
        <p:spPr bwMode="auto">
          <a:xfrm>
            <a:off x="607020" y="5638801"/>
            <a:ext cx="872748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28" name="Rectangle 4"/>
          <p:cNvSpPr>
            <a:spLocks noChangeArrowheads="1"/>
          </p:cNvSpPr>
          <p:nvPr userDrawn="1"/>
        </p:nvSpPr>
        <p:spPr bwMode="auto">
          <a:xfrm>
            <a:off x="0" y="4800600"/>
            <a:ext cx="38404800" cy="130176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29" name="Text Box 5"/>
          <p:cNvSpPr txBox="1">
            <a:spLocks noChangeArrowheads="1"/>
          </p:cNvSpPr>
          <p:nvPr userDrawn="1"/>
        </p:nvSpPr>
        <p:spPr bwMode="auto">
          <a:xfrm>
            <a:off x="533400" y="32445328"/>
            <a:ext cx="2200276" cy="44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400" b="1" dirty="0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100" b="1" dirty="0" err="1">
                <a:solidFill>
                  <a:schemeClr val="bg2"/>
                </a:solidFill>
                <a:latin typeface="Arial" charset="0"/>
              </a:rPr>
              <a:t>www.PosterPresentations.com</a:t>
            </a:r>
            <a:endParaRPr lang="en-US" sz="11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802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40384" y="1273176"/>
            <a:ext cx="36683752" cy="220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48" tIns="45615" rIns="91248" bIns="456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02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020" y="5638801"/>
            <a:ext cx="8727480" cy="265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315" tIns="456315" rIns="456315" bIns="456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0232" name="Rectangle 8"/>
          <p:cNvSpPr>
            <a:spLocks noChangeArrowheads="1"/>
          </p:cNvSpPr>
          <p:nvPr userDrawn="1"/>
        </p:nvSpPr>
        <p:spPr bwMode="auto">
          <a:xfrm>
            <a:off x="0" y="0"/>
            <a:ext cx="384048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33" name="Rectangle 9"/>
          <p:cNvSpPr>
            <a:spLocks noChangeArrowheads="1"/>
          </p:cNvSpPr>
          <p:nvPr userDrawn="1"/>
        </p:nvSpPr>
        <p:spPr bwMode="auto">
          <a:xfrm>
            <a:off x="10054036" y="5638801"/>
            <a:ext cx="18168938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35" name="Rectangle 11"/>
          <p:cNvSpPr>
            <a:spLocks noChangeArrowheads="1"/>
          </p:cNvSpPr>
          <p:nvPr userDrawn="1"/>
        </p:nvSpPr>
        <p:spPr bwMode="auto">
          <a:xfrm>
            <a:off x="28943898" y="5638801"/>
            <a:ext cx="8734426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2pPr>
      <a:lvl3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3pPr>
      <a:lvl4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4pPr>
      <a:lvl5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5pPr>
      <a:lvl6pPr marL="457105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6pPr>
      <a:lvl7pPr marL="914211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7pPr>
      <a:lvl8pPr marL="1371318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8pPr>
      <a:lvl9pPr marL="1828423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9pPr>
    </p:titleStyle>
    <p:bodyStyle>
      <a:lvl1pPr marL="342829" indent="-342829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39624" indent="-282516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2765" indent="-228553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599871" indent="-228553" algn="l" rtl="0" fontAlgn="base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ＭＳ Ｐゴシック" charset="-128"/>
        </a:defRPr>
      </a:lvl4pPr>
      <a:lvl5pPr marL="2056976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5pPr>
      <a:lvl6pPr marL="2514081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6pPr>
      <a:lvl7pPr marL="297118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7pPr>
      <a:lvl8pPr marL="3428294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8pPr>
      <a:lvl9pPr marL="388539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5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8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3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9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4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7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 userDrawn="1"/>
        </p:nvSpPr>
        <p:spPr bwMode="auto">
          <a:xfrm>
            <a:off x="0" y="0"/>
            <a:ext cx="384048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251" name="Rectangle 3"/>
          <p:cNvSpPr>
            <a:spLocks noChangeArrowheads="1"/>
          </p:cNvSpPr>
          <p:nvPr userDrawn="1"/>
        </p:nvSpPr>
        <p:spPr bwMode="auto">
          <a:xfrm>
            <a:off x="607020" y="5638801"/>
            <a:ext cx="3707130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252" name="Rectangle 4"/>
          <p:cNvSpPr>
            <a:spLocks noChangeArrowheads="1"/>
          </p:cNvSpPr>
          <p:nvPr userDrawn="1"/>
        </p:nvSpPr>
        <p:spPr bwMode="auto">
          <a:xfrm>
            <a:off x="0" y="4800600"/>
            <a:ext cx="38404800" cy="130176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253" name="Text Box 5"/>
          <p:cNvSpPr txBox="1">
            <a:spLocks noChangeArrowheads="1"/>
          </p:cNvSpPr>
          <p:nvPr userDrawn="1"/>
        </p:nvSpPr>
        <p:spPr bwMode="auto">
          <a:xfrm>
            <a:off x="533400" y="32445328"/>
            <a:ext cx="2200276" cy="44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400" b="1" dirty="0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100" b="1" dirty="0" err="1">
                <a:solidFill>
                  <a:schemeClr val="bg2"/>
                </a:solidFill>
                <a:latin typeface="Arial" charset="0"/>
              </a:rPr>
              <a:t>www.PosterPresentations.com</a:t>
            </a:r>
            <a:endParaRPr lang="en-US" sz="11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812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40384" y="1273176"/>
            <a:ext cx="36683752" cy="220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48" tIns="45615" rIns="91248" bIns="456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12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024" y="5638801"/>
            <a:ext cx="36917114" cy="265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315" tIns="456315" rIns="456315" bIns="456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1256" name="Rectangle 8"/>
          <p:cNvSpPr>
            <a:spLocks noChangeArrowheads="1"/>
          </p:cNvSpPr>
          <p:nvPr userDrawn="1"/>
        </p:nvSpPr>
        <p:spPr bwMode="auto">
          <a:xfrm>
            <a:off x="0" y="0"/>
            <a:ext cx="384048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2pPr>
      <a:lvl3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3pPr>
      <a:lvl4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4pPr>
      <a:lvl5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5pPr>
      <a:lvl6pPr marL="457105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6pPr>
      <a:lvl7pPr marL="914211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7pPr>
      <a:lvl8pPr marL="1371318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8pPr>
      <a:lvl9pPr marL="1828423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9pPr>
    </p:titleStyle>
    <p:bodyStyle>
      <a:lvl1pPr marL="342829" indent="-342829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39624" indent="-282516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2765" indent="-228553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599871" indent="-228553" algn="l" rtl="0" fontAlgn="base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ＭＳ Ｐゴシック" charset="-128"/>
        </a:defRPr>
      </a:lvl4pPr>
      <a:lvl5pPr marL="2056976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5pPr>
      <a:lvl6pPr marL="2514081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6pPr>
      <a:lvl7pPr marL="297118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7pPr>
      <a:lvl8pPr marL="3428294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8pPr>
      <a:lvl9pPr marL="388539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5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8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3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9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4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7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600075" y="5638800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Motivation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2453" name="Text Box 405"/>
          <p:cNvSpPr txBox="1">
            <a:spLocks noChangeArrowheads="1"/>
          </p:cNvSpPr>
          <p:nvPr/>
        </p:nvSpPr>
        <p:spPr bwMode="auto">
          <a:xfrm>
            <a:off x="600075" y="19331024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Data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3960218" y="493382"/>
            <a:ext cx="30424636" cy="40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24" tIns="45605" rIns="91224" bIns="45605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600" b="1" dirty="0" smtClean="0"/>
              <a:t>Predicting Fantasy Football Perfomances</a:t>
            </a:r>
          </a:p>
          <a:p>
            <a:pPr algn="ctr"/>
            <a:endParaRPr lang="en-US" sz="3000" b="1" dirty="0" smtClean="0"/>
          </a:p>
          <a:p>
            <a:pPr algn="ctr"/>
            <a:r>
              <a:rPr lang="en-US" sz="5200" b="1" dirty="0" smtClean="0">
                <a:latin typeface="Arial" charset="0"/>
              </a:rPr>
              <a:t>John O’Hollaren (jpo4@duke.edu)</a:t>
            </a:r>
            <a:endParaRPr lang="en-US" sz="5200" b="1" dirty="0" smtClean="0">
              <a:solidFill>
                <a:srgbClr val="000000"/>
              </a:solidFill>
              <a:latin typeface="Arial" charset="0"/>
            </a:endParaRPr>
          </a:p>
          <a:p>
            <a:pPr algn="ctr" eaLnBrk="0" hangingPunct="0"/>
            <a:r>
              <a:rPr lang="en-US" sz="4300" dirty="0" smtClean="0">
                <a:latin typeface="Arial" charset="0"/>
              </a:rPr>
              <a:t>Department of Electrical and Computer Engineering</a:t>
            </a:r>
            <a:endParaRPr lang="en-US" sz="5200" dirty="0" smtClean="0">
              <a:latin typeface="Arial" charset="0"/>
            </a:endParaRPr>
          </a:p>
          <a:p>
            <a:pPr algn="ctr" eaLnBrk="0" hangingPunct="0"/>
            <a:r>
              <a:rPr lang="en-US" sz="4300" dirty="0" smtClean="0">
                <a:latin typeface="Arial" charset="0"/>
              </a:rPr>
              <a:t>Duke University</a:t>
            </a:r>
          </a:p>
        </p:txBody>
      </p:sp>
      <p:pic>
        <p:nvPicPr>
          <p:cNvPr id="85" name="Picture 84" descr="duk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2501" y="423324"/>
            <a:ext cx="2879987" cy="4029458"/>
          </a:xfrm>
          <a:prstGeom prst="rect">
            <a:avLst/>
          </a:prstGeom>
        </p:spPr>
      </p:pic>
      <p:sp>
        <p:nvSpPr>
          <p:cNvPr id="88" name="Text Box 7"/>
          <p:cNvSpPr txBox="1">
            <a:spLocks noChangeArrowheads="1"/>
          </p:cNvSpPr>
          <p:nvPr/>
        </p:nvSpPr>
        <p:spPr bwMode="auto">
          <a:xfrm>
            <a:off x="10056813" y="5638800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Data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89" name="Text Box 7"/>
          <p:cNvSpPr txBox="1">
            <a:spLocks noChangeArrowheads="1"/>
          </p:cNvSpPr>
          <p:nvPr/>
        </p:nvSpPr>
        <p:spPr bwMode="auto">
          <a:xfrm>
            <a:off x="19491325" y="5638800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Results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95" name="Text Box 7"/>
          <p:cNvSpPr txBox="1">
            <a:spLocks noChangeArrowheads="1"/>
          </p:cNvSpPr>
          <p:nvPr/>
        </p:nvSpPr>
        <p:spPr bwMode="auto">
          <a:xfrm>
            <a:off x="28948063" y="5638800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Results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96" name="Text Box 7"/>
          <p:cNvSpPr txBox="1">
            <a:spLocks noChangeArrowheads="1"/>
          </p:cNvSpPr>
          <p:nvPr/>
        </p:nvSpPr>
        <p:spPr bwMode="auto">
          <a:xfrm>
            <a:off x="10056813" y="16848864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Methods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104" name="Text Box 7"/>
          <p:cNvSpPr txBox="1">
            <a:spLocks noChangeArrowheads="1"/>
          </p:cNvSpPr>
          <p:nvPr/>
        </p:nvSpPr>
        <p:spPr bwMode="auto">
          <a:xfrm>
            <a:off x="28948063" y="27758842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References</a:t>
            </a:r>
            <a:endParaRPr lang="en-US" sz="5200" b="1" dirty="0">
              <a:solidFill>
                <a:srgbClr val="F8F8F8"/>
              </a:solidFill>
            </a:endParaRPr>
          </a:p>
        </p:txBody>
      </p:sp>
      <p:pic>
        <p:nvPicPr>
          <p:cNvPr id="17" name="Picture 16" descr="top30_lin_reg_all_feat.ep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0684" y="9741402"/>
            <a:ext cx="8505067" cy="12573232"/>
          </a:xfrm>
          <a:prstGeom prst="rect">
            <a:avLst/>
          </a:prstGeom>
        </p:spPr>
      </p:pic>
      <p:pic>
        <p:nvPicPr>
          <p:cNvPr id="18" name="Picture 17" descr="rmse_plus_dc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20684" y="17741204"/>
            <a:ext cx="8505067" cy="125777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2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24461</TotalTime>
  <Words>27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Custom Design</vt:lpstr>
      <vt:lpstr>1_Custom Design</vt:lpstr>
      <vt:lpstr>2_Custom Design</vt:lpstr>
      <vt:lpstr>Slide 1</vt:lpstr>
    </vt:vector>
  </TitlesOfParts>
  <Company>www.PosterPresentations.com</Company>
  <LinksUpToDate>false</LinksUpToDate>
  <SharedDoc>false</SharedDoc>
  <HyperlinkBase>http://www.posterpresentations.com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48x36 Poster Template</dc:title>
  <dc:subject>Free PowerPoint poster templates</dc:subject>
  <dc:creator>A. Kotoulas</dc:creator>
  <cp:keywords>poster presentation, poster design, poster template</cp:keywords>
  <dc:description>Non-authorized printing of this poster template by any commercial printing service other than PosterPresentations.com is strictly prohibited._x000d_
Non-profit educational printing centers are exempt._x000d_
To obtain printing authorization call:_x000d_
1.866.649.3004_x000d_
_x000d_
© 2007 Canterbury Media Services, Inc</dc:description>
  <cp:lastModifiedBy>John O'Hollaren</cp:lastModifiedBy>
  <cp:revision>695</cp:revision>
  <cp:lastPrinted>2013-11-21T16:32:54Z</cp:lastPrinted>
  <dcterms:created xsi:type="dcterms:W3CDTF">2013-11-28T00:16:16Z</dcterms:created>
  <dcterms:modified xsi:type="dcterms:W3CDTF">2013-11-28T00:18:55Z</dcterms:modified>
  <cp:category>Powerpoint poster templates</cp:category>
</cp:coreProperties>
</file>